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41"/>
  </p:notesMasterIdLst>
  <p:sldIdLst>
    <p:sldId id="256" r:id="rId2"/>
    <p:sldId id="258" r:id="rId3"/>
    <p:sldId id="285" r:id="rId4"/>
    <p:sldId id="319" r:id="rId5"/>
    <p:sldId id="320" r:id="rId6"/>
    <p:sldId id="324" r:id="rId7"/>
    <p:sldId id="325" r:id="rId8"/>
    <p:sldId id="321" r:id="rId9"/>
    <p:sldId id="323" r:id="rId10"/>
    <p:sldId id="282" r:id="rId11"/>
    <p:sldId id="283" r:id="rId12"/>
    <p:sldId id="322" r:id="rId13"/>
    <p:sldId id="298" r:id="rId14"/>
    <p:sldId id="286" r:id="rId15"/>
    <p:sldId id="290" r:id="rId16"/>
    <p:sldId id="297" r:id="rId17"/>
    <p:sldId id="291" r:id="rId18"/>
    <p:sldId id="315" r:id="rId19"/>
    <p:sldId id="316" r:id="rId20"/>
    <p:sldId id="317" r:id="rId21"/>
    <p:sldId id="318" r:id="rId22"/>
    <p:sldId id="296" r:id="rId23"/>
    <p:sldId id="299" r:id="rId24"/>
    <p:sldId id="300" r:id="rId25"/>
    <p:sldId id="301" r:id="rId26"/>
    <p:sldId id="302" r:id="rId27"/>
    <p:sldId id="303" r:id="rId28"/>
    <p:sldId id="304" r:id="rId29"/>
    <p:sldId id="326" r:id="rId30"/>
    <p:sldId id="305" r:id="rId31"/>
    <p:sldId id="306" r:id="rId32"/>
    <p:sldId id="314" r:id="rId33"/>
    <p:sldId id="309" r:id="rId34"/>
    <p:sldId id="311" r:id="rId35"/>
    <p:sldId id="312" r:id="rId36"/>
    <p:sldId id="313" r:id="rId37"/>
    <p:sldId id="310" r:id="rId38"/>
    <p:sldId id="308" r:id="rId39"/>
    <p:sldId id="32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76017" autoAdjust="0"/>
  </p:normalViewPr>
  <p:slideViewPr>
    <p:cSldViewPr snapToGrid="0">
      <p:cViewPr varScale="1">
        <p:scale>
          <a:sx n="66" d="100"/>
          <a:sy n="66" d="100"/>
        </p:scale>
        <p:origin x="144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MET SOY" userId="9151ba3aab4f7c79" providerId="LiveId" clId="{9E6EE42E-D5DE-405E-9002-D198FFDAD83C}"/>
    <pc:docChg chg="undo custSel addSld delSld modSld sldOrd modMainMaster">
      <pc:chgData name="MEHMET SOY" userId="9151ba3aab4f7c79" providerId="LiveId" clId="{9E6EE42E-D5DE-405E-9002-D198FFDAD83C}" dt="2023-09-12T19:16:53.900" v="2370" actId="478"/>
      <pc:docMkLst>
        <pc:docMk/>
      </pc:docMkLst>
      <pc:sldChg chg="modSp new mod">
        <pc:chgData name="MEHMET SOY" userId="9151ba3aab4f7c79" providerId="LiveId" clId="{9E6EE42E-D5DE-405E-9002-D198FFDAD83C}" dt="2023-09-12T17:05:15.386" v="1319" actId="1076"/>
        <pc:sldMkLst>
          <pc:docMk/>
          <pc:sldMk cId="1132551311" sldId="256"/>
        </pc:sldMkLst>
        <pc:spChg chg="mod">
          <ac:chgData name="MEHMET SOY" userId="9151ba3aab4f7c79" providerId="LiveId" clId="{9E6EE42E-D5DE-405E-9002-D198FFDAD83C}" dt="2023-09-12T17:05:15.386" v="1319" actId="1076"/>
          <ac:spMkLst>
            <pc:docMk/>
            <pc:sldMk cId="1132551311" sldId="256"/>
            <ac:spMk id="2" creationId="{EA27E4B4-08EF-EDEB-2308-5CEF7E054F82}"/>
          </ac:spMkLst>
        </pc:spChg>
        <pc:spChg chg="mod">
          <ac:chgData name="MEHMET SOY" userId="9151ba3aab4f7c79" providerId="LiveId" clId="{9E6EE42E-D5DE-405E-9002-D198FFDAD83C}" dt="2023-09-12T17:04:45.669" v="1313" actId="1076"/>
          <ac:spMkLst>
            <pc:docMk/>
            <pc:sldMk cId="1132551311" sldId="256"/>
            <ac:spMk id="3" creationId="{25DACF4D-DD9B-C953-5EA7-CD750882974A}"/>
          </ac:spMkLst>
        </pc:spChg>
      </pc:sldChg>
      <pc:sldChg chg="modSp new mod">
        <pc:chgData name="MEHMET SOY" userId="9151ba3aab4f7c79" providerId="LiveId" clId="{9E6EE42E-D5DE-405E-9002-D198FFDAD83C}" dt="2023-09-11T19:24:28.949" v="1064"/>
        <pc:sldMkLst>
          <pc:docMk/>
          <pc:sldMk cId="410205529" sldId="257"/>
        </pc:sldMkLst>
        <pc:spChg chg="mod">
          <ac:chgData name="MEHMET SOY" userId="9151ba3aab4f7c79" providerId="LiveId" clId="{9E6EE42E-D5DE-405E-9002-D198FFDAD83C}" dt="2023-09-11T19:24:28.949" v="1064"/>
          <ac:spMkLst>
            <pc:docMk/>
            <pc:sldMk cId="410205529" sldId="257"/>
            <ac:spMk id="2" creationId="{4CF99019-A5FD-9BC6-D282-3F286AE1BF75}"/>
          </ac:spMkLst>
        </pc:spChg>
        <pc:spChg chg="mod">
          <ac:chgData name="MEHMET SOY" userId="9151ba3aab4f7c79" providerId="LiveId" clId="{9E6EE42E-D5DE-405E-9002-D198FFDAD83C}" dt="2023-09-11T19:24:28.949" v="1064"/>
          <ac:spMkLst>
            <pc:docMk/>
            <pc:sldMk cId="410205529" sldId="257"/>
            <ac:spMk id="3" creationId="{83C8D6F1-EB80-84CE-EB64-9AA26A967B06}"/>
          </ac:spMkLst>
        </pc:spChg>
      </pc:sldChg>
      <pc:sldChg chg="modSp new mod ord">
        <pc:chgData name="MEHMET SOY" userId="9151ba3aab4f7c79" providerId="LiveId" clId="{9E6EE42E-D5DE-405E-9002-D198FFDAD83C}" dt="2023-09-11T19:41:10.756" v="1101"/>
        <pc:sldMkLst>
          <pc:docMk/>
          <pc:sldMk cId="2429053710" sldId="258"/>
        </pc:sldMkLst>
        <pc:spChg chg="mod">
          <ac:chgData name="MEHMET SOY" userId="9151ba3aab4f7c79" providerId="LiveId" clId="{9E6EE42E-D5DE-405E-9002-D198FFDAD83C}" dt="2023-09-11T19:24:28.949" v="1064"/>
          <ac:spMkLst>
            <pc:docMk/>
            <pc:sldMk cId="2429053710" sldId="258"/>
            <ac:spMk id="2" creationId="{ABBED4E3-4A24-ED81-55A5-24C157A7E34B}"/>
          </ac:spMkLst>
        </pc:spChg>
        <pc:spChg chg="mod">
          <ac:chgData name="MEHMET SOY" userId="9151ba3aab4f7c79" providerId="LiveId" clId="{9E6EE42E-D5DE-405E-9002-D198FFDAD83C}" dt="2023-09-11T19:24:28.949" v="1064"/>
          <ac:spMkLst>
            <pc:docMk/>
            <pc:sldMk cId="2429053710" sldId="258"/>
            <ac:spMk id="3" creationId="{EF4A92BA-4F1E-5687-F63F-44486718C14A}"/>
          </ac:spMkLst>
        </pc:spChg>
      </pc:sldChg>
      <pc:sldChg chg="modSp new mod">
        <pc:chgData name="MEHMET SOY" userId="9151ba3aab4f7c79" providerId="LiveId" clId="{9E6EE42E-D5DE-405E-9002-D198FFDAD83C}" dt="2023-09-12T17:16:12.189" v="1510" actId="20577"/>
        <pc:sldMkLst>
          <pc:docMk/>
          <pc:sldMk cId="3367463583" sldId="259"/>
        </pc:sldMkLst>
        <pc:spChg chg="mod">
          <ac:chgData name="MEHMET SOY" userId="9151ba3aab4f7c79" providerId="LiveId" clId="{9E6EE42E-D5DE-405E-9002-D198FFDAD83C}" dt="2023-09-11T19:24:28.949" v="1064"/>
          <ac:spMkLst>
            <pc:docMk/>
            <pc:sldMk cId="3367463583" sldId="259"/>
            <ac:spMk id="2" creationId="{DBDF122C-E5A1-CD41-F06C-8ED31525A292}"/>
          </ac:spMkLst>
        </pc:spChg>
        <pc:spChg chg="mod">
          <ac:chgData name="MEHMET SOY" userId="9151ba3aab4f7c79" providerId="LiveId" clId="{9E6EE42E-D5DE-405E-9002-D198FFDAD83C}" dt="2023-09-12T17:16:12.189" v="1510" actId="20577"/>
          <ac:spMkLst>
            <pc:docMk/>
            <pc:sldMk cId="3367463583" sldId="259"/>
            <ac:spMk id="3" creationId="{4CB47682-57B8-07A8-6339-D38E55842673}"/>
          </ac:spMkLst>
        </pc:spChg>
      </pc:sldChg>
      <pc:sldChg chg="modSp new mod">
        <pc:chgData name="MEHMET SOY" userId="9151ba3aab4f7c79" providerId="LiveId" clId="{9E6EE42E-D5DE-405E-9002-D198FFDAD83C}" dt="2023-09-11T19:24:28.949" v="1064"/>
        <pc:sldMkLst>
          <pc:docMk/>
          <pc:sldMk cId="1070330095" sldId="260"/>
        </pc:sldMkLst>
        <pc:spChg chg="mod">
          <ac:chgData name="MEHMET SOY" userId="9151ba3aab4f7c79" providerId="LiveId" clId="{9E6EE42E-D5DE-405E-9002-D198FFDAD83C}" dt="2023-09-11T19:24:28.949" v="1064"/>
          <ac:spMkLst>
            <pc:docMk/>
            <pc:sldMk cId="1070330095" sldId="260"/>
            <ac:spMk id="2" creationId="{FB58A961-3C3C-54AB-4FEA-DA193AD44490}"/>
          </ac:spMkLst>
        </pc:spChg>
        <pc:spChg chg="mod">
          <ac:chgData name="MEHMET SOY" userId="9151ba3aab4f7c79" providerId="LiveId" clId="{9E6EE42E-D5DE-405E-9002-D198FFDAD83C}" dt="2023-09-11T19:24:28.949" v="1064"/>
          <ac:spMkLst>
            <pc:docMk/>
            <pc:sldMk cId="1070330095" sldId="260"/>
            <ac:spMk id="3" creationId="{240A2D69-F8DA-D420-D293-7525B79B39FD}"/>
          </ac:spMkLst>
        </pc:spChg>
      </pc:sldChg>
      <pc:sldChg chg="modSp new mod">
        <pc:chgData name="MEHMET SOY" userId="9151ba3aab4f7c79" providerId="LiveId" clId="{9E6EE42E-D5DE-405E-9002-D198FFDAD83C}" dt="2023-09-11T19:24:29.040" v="1065" actId="27636"/>
        <pc:sldMkLst>
          <pc:docMk/>
          <pc:sldMk cId="951589525" sldId="261"/>
        </pc:sldMkLst>
        <pc:spChg chg="mod">
          <ac:chgData name="MEHMET SOY" userId="9151ba3aab4f7c79" providerId="LiveId" clId="{9E6EE42E-D5DE-405E-9002-D198FFDAD83C}" dt="2023-09-11T19:24:28.949" v="1064"/>
          <ac:spMkLst>
            <pc:docMk/>
            <pc:sldMk cId="951589525" sldId="261"/>
            <ac:spMk id="2" creationId="{DBEF33C6-946B-CE63-06AF-038BEB274504}"/>
          </ac:spMkLst>
        </pc:spChg>
        <pc:spChg chg="mod">
          <ac:chgData name="MEHMET SOY" userId="9151ba3aab4f7c79" providerId="LiveId" clId="{9E6EE42E-D5DE-405E-9002-D198FFDAD83C}" dt="2023-09-11T19:24:29.040" v="1065" actId="27636"/>
          <ac:spMkLst>
            <pc:docMk/>
            <pc:sldMk cId="951589525" sldId="261"/>
            <ac:spMk id="3" creationId="{D82B6B02-E70A-BA44-1F1E-CF9B8F6F5C7F}"/>
          </ac:spMkLst>
        </pc:spChg>
      </pc:sldChg>
      <pc:sldChg chg="modSp new mod">
        <pc:chgData name="MEHMET SOY" userId="9151ba3aab4f7c79" providerId="LiveId" clId="{9E6EE42E-D5DE-405E-9002-D198FFDAD83C}" dt="2023-09-11T19:24:29.045" v="1066" actId="27636"/>
        <pc:sldMkLst>
          <pc:docMk/>
          <pc:sldMk cId="71782292" sldId="262"/>
        </pc:sldMkLst>
        <pc:spChg chg="mod">
          <ac:chgData name="MEHMET SOY" userId="9151ba3aab4f7c79" providerId="LiveId" clId="{9E6EE42E-D5DE-405E-9002-D198FFDAD83C}" dt="2023-09-11T19:24:28.949" v="1064"/>
          <ac:spMkLst>
            <pc:docMk/>
            <pc:sldMk cId="71782292" sldId="262"/>
            <ac:spMk id="2" creationId="{064EF7E9-61C0-BB7A-8E35-770AA2556189}"/>
          </ac:spMkLst>
        </pc:spChg>
        <pc:spChg chg="mod">
          <ac:chgData name="MEHMET SOY" userId="9151ba3aab4f7c79" providerId="LiveId" clId="{9E6EE42E-D5DE-405E-9002-D198FFDAD83C}" dt="2023-09-11T19:24:29.045" v="1066" actId="27636"/>
          <ac:spMkLst>
            <pc:docMk/>
            <pc:sldMk cId="71782292" sldId="262"/>
            <ac:spMk id="3" creationId="{0DEA7FD6-8025-18F6-A8DD-3C1CF7F598E9}"/>
          </ac:spMkLst>
        </pc:spChg>
      </pc:sldChg>
      <pc:sldChg chg="modSp new mod">
        <pc:chgData name="MEHMET SOY" userId="9151ba3aab4f7c79" providerId="LiveId" clId="{9E6EE42E-D5DE-405E-9002-D198FFDAD83C}" dt="2023-09-11T19:24:28.949" v="1064"/>
        <pc:sldMkLst>
          <pc:docMk/>
          <pc:sldMk cId="1676836987" sldId="263"/>
        </pc:sldMkLst>
        <pc:spChg chg="mod">
          <ac:chgData name="MEHMET SOY" userId="9151ba3aab4f7c79" providerId="LiveId" clId="{9E6EE42E-D5DE-405E-9002-D198FFDAD83C}" dt="2023-09-11T19:24:28.949" v="1064"/>
          <ac:spMkLst>
            <pc:docMk/>
            <pc:sldMk cId="1676836987" sldId="263"/>
            <ac:spMk id="2" creationId="{17D2BE38-0A5F-6EBE-F8BD-BEE6E31EAF2C}"/>
          </ac:spMkLst>
        </pc:spChg>
        <pc:spChg chg="mod">
          <ac:chgData name="MEHMET SOY" userId="9151ba3aab4f7c79" providerId="LiveId" clId="{9E6EE42E-D5DE-405E-9002-D198FFDAD83C}" dt="2023-09-11T19:24:28.949" v="1064"/>
          <ac:spMkLst>
            <pc:docMk/>
            <pc:sldMk cId="1676836987" sldId="263"/>
            <ac:spMk id="3" creationId="{1D2FF486-AFAE-F6DB-132F-8F8AB84CEBB6}"/>
          </ac:spMkLst>
        </pc:spChg>
      </pc:sldChg>
      <pc:sldChg chg="modSp new mod">
        <pc:chgData name="MEHMET SOY" userId="9151ba3aab4f7c79" providerId="LiveId" clId="{9E6EE42E-D5DE-405E-9002-D198FFDAD83C}" dt="2023-09-11T19:24:28.949" v="1064"/>
        <pc:sldMkLst>
          <pc:docMk/>
          <pc:sldMk cId="1355451152" sldId="264"/>
        </pc:sldMkLst>
        <pc:spChg chg="mod">
          <ac:chgData name="MEHMET SOY" userId="9151ba3aab4f7c79" providerId="LiveId" clId="{9E6EE42E-D5DE-405E-9002-D198FFDAD83C}" dt="2023-09-11T19:24:28.949" v="1064"/>
          <ac:spMkLst>
            <pc:docMk/>
            <pc:sldMk cId="1355451152" sldId="264"/>
            <ac:spMk id="2" creationId="{6700263B-3777-4313-4780-3ADFEE540A67}"/>
          </ac:spMkLst>
        </pc:spChg>
        <pc:spChg chg="mod">
          <ac:chgData name="MEHMET SOY" userId="9151ba3aab4f7c79" providerId="LiveId" clId="{9E6EE42E-D5DE-405E-9002-D198FFDAD83C}" dt="2023-09-11T19:24:28.949" v="1064"/>
          <ac:spMkLst>
            <pc:docMk/>
            <pc:sldMk cId="1355451152" sldId="264"/>
            <ac:spMk id="3" creationId="{FFE93B7A-B684-9B2D-C7A8-F8202EE10C9E}"/>
          </ac:spMkLst>
        </pc:spChg>
      </pc:sldChg>
      <pc:sldChg chg="modSp new del">
        <pc:chgData name="MEHMET SOY" userId="9151ba3aab4f7c79" providerId="LiveId" clId="{9E6EE42E-D5DE-405E-9002-D198FFDAD83C}" dt="2023-09-11T19:24:40.105" v="1067" actId="47"/>
        <pc:sldMkLst>
          <pc:docMk/>
          <pc:sldMk cId="2445504023" sldId="265"/>
        </pc:sldMkLst>
        <pc:spChg chg="mod">
          <ac:chgData name="MEHMET SOY" userId="9151ba3aab4f7c79" providerId="LiveId" clId="{9E6EE42E-D5DE-405E-9002-D198FFDAD83C}" dt="2023-09-11T19:24:28.949" v="1064"/>
          <ac:spMkLst>
            <pc:docMk/>
            <pc:sldMk cId="2445504023" sldId="265"/>
            <ac:spMk id="2" creationId="{424E0643-3804-9051-61B9-0678CFFD4313}"/>
          </ac:spMkLst>
        </pc:spChg>
        <pc:spChg chg="mod">
          <ac:chgData name="MEHMET SOY" userId="9151ba3aab4f7c79" providerId="LiveId" clId="{9E6EE42E-D5DE-405E-9002-D198FFDAD83C}" dt="2023-09-11T19:24:28.949" v="1064"/>
          <ac:spMkLst>
            <pc:docMk/>
            <pc:sldMk cId="2445504023" sldId="265"/>
            <ac:spMk id="3" creationId="{A7D06DEA-8A7D-2544-C795-F19110BA02C2}"/>
          </ac:spMkLst>
        </pc:spChg>
      </pc:sldChg>
      <pc:sldChg chg="modSp new mod ord modNotesTx">
        <pc:chgData name="MEHMET SOY" userId="9151ba3aab4f7c79" providerId="LiveId" clId="{9E6EE42E-D5DE-405E-9002-D198FFDAD83C}" dt="2023-09-12T17:06:28.775" v="1321" actId="20577"/>
        <pc:sldMkLst>
          <pc:docMk/>
          <pc:sldMk cId="3905267216" sldId="265"/>
        </pc:sldMkLst>
        <pc:spChg chg="mod">
          <ac:chgData name="MEHMET SOY" userId="9151ba3aab4f7c79" providerId="LiveId" clId="{9E6EE42E-D5DE-405E-9002-D198FFDAD83C}" dt="2023-09-11T19:25:33.970" v="1071" actId="20578"/>
          <ac:spMkLst>
            <pc:docMk/>
            <pc:sldMk cId="3905267216" sldId="265"/>
            <ac:spMk id="2" creationId="{EB2F9119-F862-A5EC-171C-6E50DD98DA42}"/>
          </ac:spMkLst>
        </pc:spChg>
        <pc:spChg chg="mod">
          <ac:chgData name="MEHMET SOY" userId="9151ba3aab4f7c79" providerId="LiveId" clId="{9E6EE42E-D5DE-405E-9002-D198FFDAD83C}" dt="2023-09-12T17:05:26.780" v="1320" actId="14100"/>
          <ac:spMkLst>
            <pc:docMk/>
            <pc:sldMk cId="3905267216" sldId="265"/>
            <ac:spMk id="3" creationId="{BE7291F2-EFD4-CE1F-D53A-B75B0505E3FC}"/>
          </ac:spMkLst>
        </pc:spChg>
      </pc:sldChg>
      <pc:sldChg chg="modSp new del">
        <pc:chgData name="MEHMET SOY" userId="9151ba3aab4f7c79" providerId="LiveId" clId="{9E6EE42E-D5DE-405E-9002-D198FFDAD83C}" dt="2023-09-11T19:24:42.892" v="1068" actId="47"/>
        <pc:sldMkLst>
          <pc:docMk/>
          <pc:sldMk cId="313361870" sldId="266"/>
        </pc:sldMkLst>
        <pc:spChg chg="mod">
          <ac:chgData name="MEHMET SOY" userId="9151ba3aab4f7c79" providerId="LiveId" clId="{9E6EE42E-D5DE-405E-9002-D198FFDAD83C}" dt="2023-09-11T19:24:28.949" v="1064"/>
          <ac:spMkLst>
            <pc:docMk/>
            <pc:sldMk cId="313361870" sldId="266"/>
            <ac:spMk id="2" creationId="{51B0CA23-74B3-C700-81A9-14087F3A455F}"/>
          </ac:spMkLst>
        </pc:spChg>
        <pc:spChg chg="mod">
          <ac:chgData name="MEHMET SOY" userId="9151ba3aab4f7c79" providerId="LiveId" clId="{9E6EE42E-D5DE-405E-9002-D198FFDAD83C}" dt="2023-09-11T19:24:28.949" v="1064"/>
          <ac:spMkLst>
            <pc:docMk/>
            <pc:sldMk cId="313361870" sldId="266"/>
            <ac:spMk id="3" creationId="{E209D587-B6A2-F530-59C9-BFA7AE91E654}"/>
          </ac:spMkLst>
        </pc:spChg>
      </pc:sldChg>
      <pc:sldChg chg="addSp delSp modSp new mod">
        <pc:chgData name="MEHMET SOY" userId="9151ba3aab4f7c79" providerId="LiveId" clId="{9E6EE42E-D5DE-405E-9002-D198FFDAD83C}" dt="2023-09-11T19:41:46.379" v="1107" actId="14100"/>
        <pc:sldMkLst>
          <pc:docMk/>
          <pc:sldMk cId="2301907996" sldId="266"/>
        </pc:sldMkLst>
        <pc:spChg chg="del">
          <ac:chgData name="MEHMET SOY" userId="9151ba3aab4f7c79" providerId="LiveId" clId="{9E6EE42E-D5DE-405E-9002-D198FFDAD83C}" dt="2023-09-11T19:41:42.928" v="1105" actId="21"/>
          <ac:spMkLst>
            <pc:docMk/>
            <pc:sldMk cId="2301907996" sldId="266"/>
            <ac:spMk id="2" creationId="{C8D42FA2-EA54-239A-CFC9-C25302B09B18}"/>
          </ac:spMkLst>
        </pc:spChg>
        <pc:spChg chg="del">
          <ac:chgData name="MEHMET SOY" userId="9151ba3aab4f7c79" providerId="LiveId" clId="{9E6EE42E-D5DE-405E-9002-D198FFDAD83C}" dt="2023-09-11T19:41:35.180" v="1102" actId="22"/>
          <ac:spMkLst>
            <pc:docMk/>
            <pc:sldMk cId="2301907996" sldId="266"/>
            <ac:spMk id="3" creationId="{ED4BEF8A-B1FD-3FA4-11DB-5E4169358F0E}"/>
          </ac:spMkLst>
        </pc:spChg>
        <pc:picChg chg="add mod ord">
          <ac:chgData name="MEHMET SOY" userId="9151ba3aab4f7c79" providerId="LiveId" clId="{9E6EE42E-D5DE-405E-9002-D198FFDAD83C}" dt="2023-09-11T19:41:46.379" v="1107" actId="14100"/>
          <ac:picMkLst>
            <pc:docMk/>
            <pc:sldMk cId="2301907996" sldId="266"/>
            <ac:picMk id="5" creationId="{187F35E0-3760-FB61-64BC-2CE067A60A9E}"/>
          </ac:picMkLst>
        </pc:picChg>
      </pc:sldChg>
      <pc:sldChg chg="addSp delSp modSp new mod ord">
        <pc:chgData name="MEHMET SOY" userId="9151ba3aab4f7c79" providerId="LiveId" clId="{9E6EE42E-D5DE-405E-9002-D198FFDAD83C}" dt="2023-09-12T17:06:49.089" v="1323" actId="1076"/>
        <pc:sldMkLst>
          <pc:docMk/>
          <pc:sldMk cId="162371735" sldId="267"/>
        </pc:sldMkLst>
        <pc:spChg chg="del">
          <ac:chgData name="MEHMET SOY" userId="9151ba3aab4f7c79" providerId="LiveId" clId="{9E6EE42E-D5DE-405E-9002-D198FFDAD83C}" dt="2023-09-11T19:40:33.153" v="1095" actId="22"/>
          <ac:spMkLst>
            <pc:docMk/>
            <pc:sldMk cId="162371735" sldId="267"/>
            <ac:spMk id="3" creationId="{76407A82-348E-1779-9E2F-196ED93DAEA9}"/>
          </ac:spMkLst>
        </pc:spChg>
        <pc:picChg chg="add mod ord">
          <ac:chgData name="MEHMET SOY" userId="9151ba3aab4f7c79" providerId="LiveId" clId="{9E6EE42E-D5DE-405E-9002-D198FFDAD83C}" dt="2023-09-12T17:06:49.089" v="1323" actId="1076"/>
          <ac:picMkLst>
            <pc:docMk/>
            <pc:sldMk cId="162371735" sldId="267"/>
            <ac:picMk id="5" creationId="{1194CEE1-EFAC-675C-C0B8-4F037D5342C9}"/>
          </ac:picMkLst>
        </pc:picChg>
      </pc:sldChg>
      <pc:sldChg chg="modSp new mod">
        <pc:chgData name="MEHMET SOY" userId="9151ba3aab4f7c79" providerId="LiveId" clId="{9E6EE42E-D5DE-405E-9002-D198FFDAD83C}" dt="2023-09-12T17:12:51.271" v="1492" actId="20577"/>
        <pc:sldMkLst>
          <pc:docMk/>
          <pc:sldMk cId="2573469809" sldId="268"/>
        </pc:sldMkLst>
        <pc:spChg chg="mod">
          <ac:chgData name="MEHMET SOY" userId="9151ba3aab4f7c79" providerId="LiveId" clId="{9E6EE42E-D5DE-405E-9002-D198FFDAD83C}" dt="2023-09-12T17:12:51.271" v="1492" actId="20577"/>
          <ac:spMkLst>
            <pc:docMk/>
            <pc:sldMk cId="2573469809" sldId="268"/>
            <ac:spMk id="3" creationId="{DCFF5BE7-9A46-BA18-D705-3A9203ED0FB6}"/>
          </ac:spMkLst>
        </pc:spChg>
      </pc:sldChg>
      <pc:sldChg chg="addSp modSp new mod">
        <pc:chgData name="MEHMET SOY" userId="9151ba3aab4f7c79" providerId="LiveId" clId="{9E6EE42E-D5DE-405E-9002-D198FFDAD83C}" dt="2023-09-12T18:16:18.205" v="1987" actId="1036"/>
        <pc:sldMkLst>
          <pc:docMk/>
          <pc:sldMk cId="3351306505" sldId="269"/>
        </pc:sldMkLst>
        <pc:spChg chg="add mod">
          <ac:chgData name="MEHMET SOY" userId="9151ba3aab4f7c79" providerId="LiveId" clId="{9E6EE42E-D5DE-405E-9002-D198FFDAD83C}" dt="2023-09-12T18:12:30.287" v="1910" actId="207"/>
          <ac:spMkLst>
            <pc:docMk/>
            <pc:sldMk cId="3351306505" sldId="269"/>
            <ac:spMk id="6" creationId="{EA23E7DA-C632-06F0-EB3C-FD5CA183F04A}"/>
          </ac:spMkLst>
        </pc:spChg>
        <pc:spChg chg="add mod">
          <ac:chgData name="MEHMET SOY" userId="9151ba3aab4f7c79" providerId="LiveId" clId="{9E6EE42E-D5DE-405E-9002-D198FFDAD83C}" dt="2023-09-11T20:05:50.512" v="1226" actId="20577"/>
          <ac:spMkLst>
            <pc:docMk/>
            <pc:sldMk cId="3351306505" sldId="269"/>
            <ac:spMk id="7" creationId="{7231955E-2F58-4F2B-07B4-E500F5AC5E66}"/>
          </ac:spMkLst>
        </pc:spChg>
        <pc:spChg chg="add mod">
          <ac:chgData name="MEHMET SOY" userId="9151ba3aab4f7c79" providerId="LiveId" clId="{9E6EE42E-D5DE-405E-9002-D198FFDAD83C}" dt="2023-09-11T20:01:05.464" v="1193" actId="207"/>
          <ac:spMkLst>
            <pc:docMk/>
            <pc:sldMk cId="3351306505" sldId="269"/>
            <ac:spMk id="8" creationId="{D1888349-4165-1953-36E4-4B04B0FE9FED}"/>
          </ac:spMkLst>
        </pc:spChg>
        <pc:spChg chg="add mod">
          <ac:chgData name="MEHMET SOY" userId="9151ba3aab4f7c79" providerId="LiveId" clId="{9E6EE42E-D5DE-405E-9002-D198FFDAD83C}" dt="2023-09-12T18:15:42.058" v="1985" actId="14100"/>
          <ac:spMkLst>
            <pc:docMk/>
            <pc:sldMk cId="3351306505" sldId="269"/>
            <ac:spMk id="9" creationId="{FEB4FA66-8AAE-D98F-610D-9033B35F4468}"/>
          </ac:spMkLst>
        </pc:spChg>
        <pc:spChg chg="add mod">
          <ac:chgData name="MEHMET SOY" userId="9151ba3aab4f7c79" providerId="LiveId" clId="{9E6EE42E-D5DE-405E-9002-D198FFDAD83C}" dt="2023-09-12T18:15:55.679" v="1986" actId="255"/>
          <ac:spMkLst>
            <pc:docMk/>
            <pc:sldMk cId="3351306505" sldId="269"/>
            <ac:spMk id="10" creationId="{0759CE0E-B8DD-381F-AFAF-802195D420B5}"/>
          </ac:spMkLst>
        </pc:spChg>
        <pc:picChg chg="add mod">
          <ac:chgData name="MEHMET SOY" userId="9151ba3aab4f7c79" providerId="LiveId" clId="{9E6EE42E-D5DE-405E-9002-D198FFDAD83C}" dt="2023-09-12T18:16:18.205" v="1987" actId="1036"/>
          <ac:picMkLst>
            <pc:docMk/>
            <pc:sldMk cId="3351306505" sldId="269"/>
            <ac:picMk id="5" creationId="{EF673DD8-6364-AFB2-0BF3-17BBFBD215FA}"/>
          </ac:picMkLst>
        </pc:picChg>
      </pc:sldChg>
      <pc:sldChg chg="addSp delSp modSp new mod">
        <pc:chgData name="MEHMET SOY" userId="9151ba3aab4f7c79" providerId="LiveId" clId="{9E6EE42E-D5DE-405E-9002-D198FFDAD83C}" dt="2023-09-12T19:01:33.113" v="2282" actId="14100"/>
        <pc:sldMkLst>
          <pc:docMk/>
          <pc:sldMk cId="283164930" sldId="270"/>
        </pc:sldMkLst>
        <pc:spChg chg="del">
          <ac:chgData name="MEHMET SOY" userId="9151ba3aab4f7c79" providerId="LiveId" clId="{9E6EE42E-D5DE-405E-9002-D198FFDAD83C}" dt="2023-09-11T19:50:01.583" v="1114" actId="478"/>
          <ac:spMkLst>
            <pc:docMk/>
            <pc:sldMk cId="283164930" sldId="270"/>
            <ac:spMk id="3" creationId="{0CDECE5C-1FC8-7B2E-7E34-38D1D1D90C3B}"/>
          </ac:spMkLst>
        </pc:spChg>
        <pc:spChg chg="add mod">
          <ac:chgData name="MEHMET SOY" userId="9151ba3aab4f7c79" providerId="LiveId" clId="{9E6EE42E-D5DE-405E-9002-D198FFDAD83C}" dt="2023-09-12T19:01:33.113" v="2282" actId="14100"/>
          <ac:spMkLst>
            <pc:docMk/>
            <pc:sldMk cId="283164930" sldId="270"/>
            <ac:spMk id="3" creationId="{16555005-E408-44A1-72EB-35985C2EEF18}"/>
          </ac:spMkLst>
        </pc:spChg>
        <pc:spChg chg="add mod">
          <ac:chgData name="MEHMET SOY" userId="9151ba3aab4f7c79" providerId="LiveId" clId="{9E6EE42E-D5DE-405E-9002-D198FFDAD83C}" dt="2023-09-12T18:45:54.449" v="2166" actId="14100"/>
          <ac:spMkLst>
            <pc:docMk/>
            <pc:sldMk cId="283164930" sldId="270"/>
            <ac:spMk id="4" creationId="{1E0C0ED7-B811-5BB8-34F4-6E296D6AA69C}"/>
          </ac:spMkLst>
        </pc:spChg>
        <pc:spChg chg="add mod">
          <ac:chgData name="MEHMET SOY" userId="9151ba3aab4f7c79" providerId="LiveId" clId="{9E6EE42E-D5DE-405E-9002-D198FFDAD83C}" dt="2023-09-12T18:45:48.882" v="2165" actId="14100"/>
          <ac:spMkLst>
            <pc:docMk/>
            <pc:sldMk cId="283164930" sldId="270"/>
            <ac:spMk id="6" creationId="{DE0E8914-8B4B-5D93-AC9F-2502E28A2ACF}"/>
          </ac:spMkLst>
        </pc:spChg>
        <pc:spChg chg="add mod">
          <ac:chgData name="MEHMET SOY" userId="9151ba3aab4f7c79" providerId="LiveId" clId="{9E6EE42E-D5DE-405E-9002-D198FFDAD83C}" dt="2023-09-12T18:45:43.610" v="2164" actId="14100"/>
          <ac:spMkLst>
            <pc:docMk/>
            <pc:sldMk cId="283164930" sldId="270"/>
            <ac:spMk id="7" creationId="{83486A15-A03E-7C6B-43E0-A86586B7E2A6}"/>
          </ac:spMkLst>
        </pc:spChg>
        <pc:spChg chg="add mod">
          <ac:chgData name="MEHMET SOY" userId="9151ba3aab4f7c79" providerId="LiveId" clId="{9E6EE42E-D5DE-405E-9002-D198FFDAD83C}" dt="2023-09-12T18:46:00.464" v="2167" actId="14100"/>
          <ac:spMkLst>
            <pc:docMk/>
            <pc:sldMk cId="283164930" sldId="270"/>
            <ac:spMk id="8" creationId="{B4992D35-8191-5383-2C71-C931E01DFAC1}"/>
          </ac:spMkLst>
        </pc:spChg>
        <pc:spChg chg="add mod">
          <ac:chgData name="MEHMET SOY" userId="9151ba3aab4f7c79" providerId="LiveId" clId="{9E6EE42E-D5DE-405E-9002-D198FFDAD83C}" dt="2023-09-12T18:46:05.066" v="2168" actId="14100"/>
          <ac:spMkLst>
            <pc:docMk/>
            <pc:sldMk cId="283164930" sldId="270"/>
            <ac:spMk id="9" creationId="{E312CCCA-BF46-24D6-43D5-19B74808922D}"/>
          </ac:spMkLst>
        </pc:spChg>
        <pc:spChg chg="add mod">
          <ac:chgData name="MEHMET SOY" userId="9151ba3aab4f7c79" providerId="LiveId" clId="{9E6EE42E-D5DE-405E-9002-D198FFDAD83C}" dt="2023-09-12T18:46:10.450" v="2169" actId="14100"/>
          <ac:spMkLst>
            <pc:docMk/>
            <pc:sldMk cId="283164930" sldId="270"/>
            <ac:spMk id="10" creationId="{2FC5A29A-E706-2610-F17D-378EAF424861}"/>
          </ac:spMkLst>
        </pc:spChg>
        <pc:spChg chg="add mod">
          <ac:chgData name="MEHMET SOY" userId="9151ba3aab4f7c79" providerId="LiveId" clId="{9E6EE42E-D5DE-405E-9002-D198FFDAD83C}" dt="2023-09-12T18:46:14.242" v="2170" actId="14100"/>
          <ac:spMkLst>
            <pc:docMk/>
            <pc:sldMk cId="283164930" sldId="270"/>
            <ac:spMk id="11" creationId="{C9E18760-C0E8-DB8D-F568-89A07362BB5C}"/>
          </ac:spMkLst>
        </pc:spChg>
        <pc:spChg chg="add mod">
          <ac:chgData name="MEHMET SOY" userId="9151ba3aab4f7c79" providerId="LiveId" clId="{9E6EE42E-D5DE-405E-9002-D198FFDAD83C}" dt="2023-09-12T18:46:17.186" v="2171" actId="14100"/>
          <ac:spMkLst>
            <pc:docMk/>
            <pc:sldMk cId="283164930" sldId="270"/>
            <ac:spMk id="12" creationId="{841748F9-6A95-6044-4685-B1BCDD4634C6}"/>
          </ac:spMkLst>
        </pc:spChg>
        <pc:spChg chg="add mod">
          <ac:chgData name="MEHMET SOY" userId="9151ba3aab4f7c79" providerId="LiveId" clId="{9E6EE42E-D5DE-405E-9002-D198FFDAD83C}" dt="2023-09-12T18:46:22.762" v="2172" actId="14100"/>
          <ac:spMkLst>
            <pc:docMk/>
            <pc:sldMk cId="283164930" sldId="270"/>
            <ac:spMk id="13" creationId="{324F7D4A-9399-AF33-E6C4-6A46FC630941}"/>
          </ac:spMkLst>
        </pc:spChg>
        <pc:spChg chg="add del">
          <ac:chgData name="MEHMET SOY" userId="9151ba3aab4f7c79" providerId="LiveId" clId="{9E6EE42E-D5DE-405E-9002-D198FFDAD83C}" dt="2023-09-12T18:42:18.169" v="2124" actId="478"/>
          <ac:spMkLst>
            <pc:docMk/>
            <pc:sldMk cId="283164930" sldId="270"/>
            <ac:spMk id="15" creationId="{A20A3B0E-F963-CF9C-1914-36FD853F0E2C}"/>
          </ac:spMkLst>
        </pc:spChg>
        <pc:spChg chg="add mod">
          <ac:chgData name="MEHMET SOY" userId="9151ba3aab4f7c79" providerId="LiveId" clId="{9E6EE42E-D5DE-405E-9002-D198FFDAD83C}" dt="2023-09-12T18:46:27.458" v="2173" actId="14100"/>
          <ac:spMkLst>
            <pc:docMk/>
            <pc:sldMk cId="283164930" sldId="270"/>
            <ac:spMk id="16" creationId="{22862968-B89E-25B8-5F51-B10CCF9B81B3}"/>
          </ac:spMkLst>
        </pc:spChg>
        <pc:spChg chg="add mod">
          <ac:chgData name="MEHMET SOY" userId="9151ba3aab4f7c79" providerId="LiveId" clId="{9E6EE42E-D5DE-405E-9002-D198FFDAD83C}" dt="2023-09-12T18:46:31.706" v="2174" actId="14100"/>
          <ac:spMkLst>
            <pc:docMk/>
            <pc:sldMk cId="283164930" sldId="270"/>
            <ac:spMk id="17" creationId="{CD0DFF58-4EB5-8160-1330-122B706DBD7C}"/>
          </ac:spMkLst>
        </pc:spChg>
        <pc:spChg chg="add mod">
          <ac:chgData name="MEHMET SOY" userId="9151ba3aab4f7c79" providerId="LiveId" clId="{9E6EE42E-D5DE-405E-9002-D198FFDAD83C}" dt="2023-09-12T18:46:37.650" v="2176" actId="14100"/>
          <ac:spMkLst>
            <pc:docMk/>
            <pc:sldMk cId="283164930" sldId="270"/>
            <ac:spMk id="18" creationId="{0C331447-9E86-F091-8C3F-1D55B893F236}"/>
          </ac:spMkLst>
        </pc:spChg>
        <pc:spChg chg="add mod">
          <ac:chgData name="MEHMET SOY" userId="9151ba3aab4f7c79" providerId="LiveId" clId="{9E6EE42E-D5DE-405E-9002-D198FFDAD83C}" dt="2023-09-12T19:01:10.289" v="2281" actId="1076"/>
          <ac:spMkLst>
            <pc:docMk/>
            <pc:sldMk cId="283164930" sldId="270"/>
            <ac:spMk id="19" creationId="{F298271E-3EFA-223A-F9D2-9322A1B66A74}"/>
          </ac:spMkLst>
        </pc:spChg>
        <pc:picChg chg="add mod">
          <ac:chgData name="MEHMET SOY" userId="9151ba3aab4f7c79" providerId="LiveId" clId="{9E6EE42E-D5DE-405E-9002-D198FFDAD83C}" dt="2023-09-12T18:45:38.225" v="2163" actId="14100"/>
          <ac:picMkLst>
            <pc:docMk/>
            <pc:sldMk cId="283164930" sldId="270"/>
            <ac:picMk id="5" creationId="{C025940C-F353-B882-E2CD-ADF21364A3AE}"/>
          </ac:picMkLst>
        </pc:picChg>
      </pc:sldChg>
      <pc:sldChg chg="addSp delSp modSp new mod">
        <pc:chgData name="MEHMET SOY" userId="9151ba3aab4f7c79" providerId="LiveId" clId="{9E6EE42E-D5DE-405E-9002-D198FFDAD83C}" dt="2023-09-12T18:59:55.666" v="2262" actId="113"/>
        <pc:sldMkLst>
          <pc:docMk/>
          <pc:sldMk cId="851462760" sldId="271"/>
        </pc:sldMkLst>
        <pc:spChg chg="del">
          <ac:chgData name="MEHMET SOY" userId="9151ba3aab4f7c79" providerId="LiveId" clId="{9E6EE42E-D5DE-405E-9002-D198FFDAD83C}" dt="2023-09-12T18:49:59.406" v="2207" actId="478"/>
          <ac:spMkLst>
            <pc:docMk/>
            <pc:sldMk cId="851462760" sldId="271"/>
            <ac:spMk id="2" creationId="{2CDB5784-9951-E17E-BFB8-F9E3DE0F7D6C}"/>
          </ac:spMkLst>
        </pc:spChg>
        <pc:spChg chg="add mod">
          <ac:chgData name="MEHMET SOY" userId="9151ba3aab4f7c79" providerId="LiveId" clId="{9E6EE42E-D5DE-405E-9002-D198FFDAD83C}" dt="2023-09-12T18:52:29.975" v="2223" actId="255"/>
          <ac:spMkLst>
            <pc:docMk/>
            <pc:sldMk cId="851462760" sldId="271"/>
            <ac:spMk id="3" creationId="{46BAD7C2-1F38-DBED-9932-C32D8560D95B}"/>
          </ac:spMkLst>
        </pc:spChg>
        <pc:spChg chg="del">
          <ac:chgData name="MEHMET SOY" userId="9151ba3aab4f7c79" providerId="LiveId" clId="{9E6EE42E-D5DE-405E-9002-D198FFDAD83C}" dt="2023-09-11T19:50:48.728" v="1123" actId="478"/>
          <ac:spMkLst>
            <pc:docMk/>
            <pc:sldMk cId="851462760" sldId="271"/>
            <ac:spMk id="3" creationId="{8FCEB5D7-779E-F5BF-E22D-DF981EA2D9ED}"/>
          </ac:spMkLst>
        </pc:spChg>
        <pc:spChg chg="add mod">
          <ac:chgData name="MEHMET SOY" userId="9151ba3aab4f7c79" providerId="LiveId" clId="{9E6EE42E-D5DE-405E-9002-D198FFDAD83C}" dt="2023-09-12T18:53:02.904" v="2226" actId="255"/>
          <ac:spMkLst>
            <pc:docMk/>
            <pc:sldMk cId="851462760" sldId="271"/>
            <ac:spMk id="4" creationId="{9C0B6268-1827-DD26-2B44-165B405A1A36}"/>
          </ac:spMkLst>
        </pc:spChg>
        <pc:spChg chg="add del mod">
          <ac:chgData name="MEHMET SOY" userId="9151ba3aab4f7c79" providerId="LiveId" clId="{9E6EE42E-D5DE-405E-9002-D198FFDAD83C}" dt="2023-09-12T18:48:18.313" v="2200" actId="478"/>
          <ac:spMkLst>
            <pc:docMk/>
            <pc:sldMk cId="851462760" sldId="271"/>
            <ac:spMk id="5" creationId="{976EFD8B-86A3-1F01-A0FD-D1B411D1B7CB}"/>
          </ac:spMkLst>
        </pc:spChg>
        <pc:spChg chg="add mod">
          <ac:chgData name="MEHMET SOY" userId="9151ba3aab4f7c79" providerId="LiveId" clId="{9E6EE42E-D5DE-405E-9002-D198FFDAD83C}" dt="2023-09-12T18:54:26.454" v="2233" actId="1076"/>
          <ac:spMkLst>
            <pc:docMk/>
            <pc:sldMk cId="851462760" sldId="271"/>
            <ac:spMk id="6" creationId="{B8CE5424-0574-638E-91AB-471E6484741E}"/>
          </ac:spMkLst>
        </pc:spChg>
        <pc:spChg chg="add mod">
          <ac:chgData name="MEHMET SOY" userId="9151ba3aab4f7c79" providerId="LiveId" clId="{9E6EE42E-D5DE-405E-9002-D198FFDAD83C}" dt="2023-09-12T18:55:04.973" v="2237" actId="1076"/>
          <ac:spMkLst>
            <pc:docMk/>
            <pc:sldMk cId="851462760" sldId="271"/>
            <ac:spMk id="8" creationId="{AEAD5453-12C3-1BD2-043C-AC59BF2E18D3}"/>
          </ac:spMkLst>
        </pc:spChg>
        <pc:spChg chg="add mod">
          <ac:chgData name="MEHMET SOY" userId="9151ba3aab4f7c79" providerId="LiveId" clId="{9E6EE42E-D5DE-405E-9002-D198FFDAD83C}" dt="2023-09-12T18:55:32.222" v="2240" actId="1076"/>
          <ac:spMkLst>
            <pc:docMk/>
            <pc:sldMk cId="851462760" sldId="271"/>
            <ac:spMk id="9" creationId="{D245FB7D-957C-DB40-6348-BABFEA5D6261}"/>
          </ac:spMkLst>
        </pc:spChg>
        <pc:spChg chg="add mod">
          <ac:chgData name="MEHMET SOY" userId="9151ba3aab4f7c79" providerId="LiveId" clId="{9E6EE42E-D5DE-405E-9002-D198FFDAD83C}" dt="2023-09-12T18:54:33.453" v="2234" actId="1076"/>
          <ac:spMkLst>
            <pc:docMk/>
            <pc:sldMk cId="851462760" sldId="271"/>
            <ac:spMk id="10" creationId="{0F5A5DEE-267C-4B28-FCD5-15DCF4FDB040}"/>
          </ac:spMkLst>
        </pc:spChg>
        <pc:spChg chg="add mod">
          <ac:chgData name="MEHMET SOY" userId="9151ba3aab4f7c79" providerId="LiveId" clId="{9E6EE42E-D5DE-405E-9002-D198FFDAD83C}" dt="2023-09-12T18:57:24.935" v="2243" actId="1076"/>
          <ac:spMkLst>
            <pc:docMk/>
            <pc:sldMk cId="851462760" sldId="271"/>
            <ac:spMk id="11" creationId="{59E87F12-68ED-7E8A-766D-CC2394D14109}"/>
          </ac:spMkLst>
        </pc:spChg>
        <pc:spChg chg="add mod">
          <ac:chgData name="MEHMET SOY" userId="9151ba3aab4f7c79" providerId="LiveId" clId="{9E6EE42E-D5DE-405E-9002-D198FFDAD83C}" dt="2023-09-12T18:59:10.647" v="2250" actId="1076"/>
          <ac:spMkLst>
            <pc:docMk/>
            <pc:sldMk cId="851462760" sldId="271"/>
            <ac:spMk id="12" creationId="{BA729A4C-BE45-13F8-BDCF-FEEB065B4DDF}"/>
          </ac:spMkLst>
        </pc:spChg>
        <pc:spChg chg="add mod">
          <ac:chgData name="MEHMET SOY" userId="9151ba3aab4f7c79" providerId="LiveId" clId="{9E6EE42E-D5DE-405E-9002-D198FFDAD83C}" dt="2023-09-12T18:58:31.659" v="2245" actId="255"/>
          <ac:spMkLst>
            <pc:docMk/>
            <pc:sldMk cId="851462760" sldId="271"/>
            <ac:spMk id="13" creationId="{0BE4AECA-628D-BE8B-55F1-7888C0DB9900}"/>
          </ac:spMkLst>
        </pc:spChg>
        <pc:spChg chg="add mod">
          <ac:chgData name="MEHMET SOY" userId="9151ba3aab4f7c79" providerId="LiveId" clId="{9E6EE42E-D5DE-405E-9002-D198FFDAD83C}" dt="2023-09-12T18:51:01.756" v="2216" actId="1076"/>
          <ac:spMkLst>
            <pc:docMk/>
            <pc:sldMk cId="851462760" sldId="271"/>
            <ac:spMk id="14" creationId="{E1CC238A-E38C-9E1C-9748-053746B712D5}"/>
          </ac:spMkLst>
        </pc:spChg>
        <pc:spChg chg="add mod">
          <ac:chgData name="MEHMET SOY" userId="9151ba3aab4f7c79" providerId="LiveId" clId="{9E6EE42E-D5DE-405E-9002-D198FFDAD83C}" dt="2023-09-12T18:59:55.666" v="2262" actId="113"/>
          <ac:spMkLst>
            <pc:docMk/>
            <pc:sldMk cId="851462760" sldId="271"/>
            <ac:spMk id="15" creationId="{6C8BD712-2EFC-5706-CAE3-7CD3EB752B4C}"/>
          </ac:spMkLst>
        </pc:spChg>
        <pc:picChg chg="add del mod">
          <ac:chgData name="MEHMET SOY" userId="9151ba3aab4f7c79" providerId="LiveId" clId="{9E6EE42E-D5DE-405E-9002-D198FFDAD83C}" dt="2023-09-11T19:51:04.373" v="1127" actId="478"/>
          <ac:picMkLst>
            <pc:docMk/>
            <pc:sldMk cId="851462760" sldId="271"/>
            <ac:picMk id="5" creationId="{1AAE2761-5E0D-2683-F093-96E3B3DF0C3F}"/>
          </ac:picMkLst>
        </pc:picChg>
        <pc:picChg chg="add mod">
          <ac:chgData name="MEHMET SOY" userId="9151ba3aab4f7c79" providerId="LiveId" clId="{9E6EE42E-D5DE-405E-9002-D198FFDAD83C}" dt="2023-09-12T18:45:25.905" v="2162" actId="14100"/>
          <ac:picMkLst>
            <pc:docMk/>
            <pc:sldMk cId="851462760" sldId="271"/>
            <ac:picMk id="7" creationId="{146123DD-36B7-2667-BEAC-88EAFAECD169}"/>
          </ac:picMkLst>
        </pc:picChg>
      </pc:sldChg>
      <pc:sldChg chg="addSp delSp modSp new mod">
        <pc:chgData name="MEHMET SOY" userId="9151ba3aab4f7c79" providerId="LiveId" clId="{9E6EE42E-D5DE-405E-9002-D198FFDAD83C}" dt="2023-09-12T19:10:14.437" v="2335"/>
        <pc:sldMkLst>
          <pc:docMk/>
          <pc:sldMk cId="2430867495" sldId="272"/>
        </pc:sldMkLst>
        <pc:spChg chg="del">
          <ac:chgData name="MEHMET SOY" userId="9151ba3aab4f7c79" providerId="LiveId" clId="{9E6EE42E-D5DE-405E-9002-D198FFDAD83C}" dt="2023-09-11T19:51:41.202" v="1133" actId="478"/>
          <ac:spMkLst>
            <pc:docMk/>
            <pc:sldMk cId="2430867495" sldId="272"/>
            <ac:spMk id="3" creationId="{F2053526-C077-7C65-1D09-5DC3C259E050}"/>
          </ac:spMkLst>
        </pc:spChg>
        <pc:spChg chg="add mod">
          <ac:chgData name="MEHMET SOY" userId="9151ba3aab4f7c79" providerId="LiveId" clId="{9E6EE42E-D5DE-405E-9002-D198FFDAD83C}" dt="2023-09-12T19:02:54.995" v="2289"/>
          <ac:spMkLst>
            <pc:docMk/>
            <pc:sldMk cId="2430867495" sldId="272"/>
            <ac:spMk id="4" creationId="{332CF7CD-9ADF-98CB-ABBF-0DF652BD17A5}"/>
          </ac:spMkLst>
        </pc:spChg>
        <pc:spChg chg="add mod">
          <ac:chgData name="MEHMET SOY" userId="9151ba3aab4f7c79" providerId="LiveId" clId="{9E6EE42E-D5DE-405E-9002-D198FFDAD83C}" dt="2023-09-12T19:07:44.515" v="2321" actId="14100"/>
          <ac:spMkLst>
            <pc:docMk/>
            <pc:sldMk cId="2430867495" sldId="272"/>
            <ac:spMk id="6" creationId="{8B334F72-F6C5-DDF9-650B-0ED2148BF8C5}"/>
          </ac:spMkLst>
        </pc:spChg>
        <pc:spChg chg="add del mod">
          <ac:chgData name="MEHMET SOY" userId="9151ba3aab4f7c79" providerId="LiveId" clId="{9E6EE42E-D5DE-405E-9002-D198FFDAD83C}" dt="2023-09-12T19:03:27.103" v="2294" actId="478"/>
          <ac:spMkLst>
            <pc:docMk/>
            <pc:sldMk cId="2430867495" sldId="272"/>
            <ac:spMk id="7" creationId="{FC7FA184-FF56-8B61-67E2-2E969E4A73B0}"/>
          </ac:spMkLst>
        </pc:spChg>
        <pc:spChg chg="add del mod">
          <ac:chgData name="MEHMET SOY" userId="9151ba3aab4f7c79" providerId="LiveId" clId="{9E6EE42E-D5DE-405E-9002-D198FFDAD83C}" dt="2023-09-12T19:04:20.290" v="2314" actId="478"/>
          <ac:spMkLst>
            <pc:docMk/>
            <pc:sldMk cId="2430867495" sldId="272"/>
            <ac:spMk id="8" creationId="{F5AA2BB9-1D2F-4934-EBA2-EF8055E4D80D}"/>
          </ac:spMkLst>
        </pc:spChg>
        <pc:spChg chg="add mod">
          <ac:chgData name="MEHMET SOY" userId="9151ba3aab4f7c79" providerId="LiveId" clId="{9E6EE42E-D5DE-405E-9002-D198FFDAD83C}" dt="2023-09-12T19:07:36.596" v="2319" actId="14100"/>
          <ac:spMkLst>
            <pc:docMk/>
            <pc:sldMk cId="2430867495" sldId="272"/>
            <ac:spMk id="9" creationId="{6DFBCABF-9C36-C85E-BFBD-A9C5F948B9A9}"/>
          </ac:spMkLst>
        </pc:spChg>
        <pc:spChg chg="add mod">
          <ac:chgData name="MEHMET SOY" userId="9151ba3aab4f7c79" providerId="LiveId" clId="{9E6EE42E-D5DE-405E-9002-D198FFDAD83C}" dt="2023-09-12T19:08:23.423" v="2328"/>
          <ac:spMkLst>
            <pc:docMk/>
            <pc:sldMk cId="2430867495" sldId="272"/>
            <ac:spMk id="10" creationId="{C147FF9D-D721-8C20-D178-41350D2E136D}"/>
          </ac:spMkLst>
        </pc:spChg>
        <pc:spChg chg="add mod">
          <ac:chgData name="MEHMET SOY" userId="9151ba3aab4f7c79" providerId="LiveId" clId="{9E6EE42E-D5DE-405E-9002-D198FFDAD83C}" dt="2023-09-12T19:08:43.443" v="2329"/>
          <ac:spMkLst>
            <pc:docMk/>
            <pc:sldMk cId="2430867495" sldId="272"/>
            <ac:spMk id="11" creationId="{2DDC9EB1-8825-60AC-E376-781093C5C641}"/>
          </ac:spMkLst>
        </pc:spChg>
        <pc:spChg chg="add mod">
          <ac:chgData name="MEHMET SOY" userId="9151ba3aab4f7c79" providerId="LiveId" clId="{9E6EE42E-D5DE-405E-9002-D198FFDAD83C}" dt="2023-09-12T19:09:18.475" v="2333" actId="1076"/>
          <ac:spMkLst>
            <pc:docMk/>
            <pc:sldMk cId="2430867495" sldId="272"/>
            <ac:spMk id="12" creationId="{439690F3-988C-CD4E-3298-606F827F3232}"/>
          </ac:spMkLst>
        </pc:spChg>
        <pc:spChg chg="add mod">
          <ac:chgData name="MEHMET SOY" userId="9151ba3aab4f7c79" providerId="LiveId" clId="{9E6EE42E-D5DE-405E-9002-D198FFDAD83C}" dt="2023-09-12T19:09:13.235" v="2332" actId="1076"/>
          <ac:spMkLst>
            <pc:docMk/>
            <pc:sldMk cId="2430867495" sldId="272"/>
            <ac:spMk id="13" creationId="{EA72C781-CCF6-059C-83EE-0384C31A1D08}"/>
          </ac:spMkLst>
        </pc:spChg>
        <pc:spChg chg="add mod">
          <ac:chgData name="MEHMET SOY" userId="9151ba3aab4f7c79" providerId="LiveId" clId="{9E6EE42E-D5DE-405E-9002-D198FFDAD83C}" dt="2023-09-12T19:10:02.074" v="2334"/>
          <ac:spMkLst>
            <pc:docMk/>
            <pc:sldMk cId="2430867495" sldId="272"/>
            <ac:spMk id="14" creationId="{186A9BE9-9522-86A2-EE8E-0EA9EB984F48}"/>
          </ac:spMkLst>
        </pc:spChg>
        <pc:spChg chg="add mod">
          <ac:chgData name="MEHMET SOY" userId="9151ba3aab4f7c79" providerId="LiveId" clId="{9E6EE42E-D5DE-405E-9002-D198FFDAD83C}" dt="2023-09-12T19:10:14.437" v="2335"/>
          <ac:spMkLst>
            <pc:docMk/>
            <pc:sldMk cId="2430867495" sldId="272"/>
            <ac:spMk id="15" creationId="{83BE17C9-6940-59F9-DEAF-8ABEDE570E06}"/>
          </ac:spMkLst>
        </pc:spChg>
        <pc:picChg chg="add del mod">
          <ac:chgData name="MEHMET SOY" userId="9151ba3aab4f7c79" providerId="LiveId" clId="{9E6EE42E-D5DE-405E-9002-D198FFDAD83C}" dt="2023-09-12T19:02:09.495" v="2286"/>
          <ac:picMkLst>
            <pc:docMk/>
            <pc:sldMk cId="2430867495" sldId="272"/>
            <ac:picMk id="3" creationId="{102F4E26-113D-BE3E-0169-CA76AA308AC3}"/>
          </ac:picMkLst>
        </pc:picChg>
        <pc:picChg chg="add mod">
          <ac:chgData name="MEHMET SOY" userId="9151ba3aab4f7c79" providerId="LiveId" clId="{9E6EE42E-D5DE-405E-9002-D198FFDAD83C}" dt="2023-09-12T19:04:15.538" v="2312" actId="1076"/>
          <ac:picMkLst>
            <pc:docMk/>
            <pc:sldMk cId="2430867495" sldId="272"/>
            <ac:picMk id="5" creationId="{104392FF-8FBC-249E-53A8-32B928A370AF}"/>
          </ac:picMkLst>
        </pc:picChg>
      </pc:sldChg>
      <pc:sldChg chg="addSp delSp modSp new mod">
        <pc:chgData name="MEHMET SOY" userId="9151ba3aab4f7c79" providerId="LiveId" clId="{9E6EE42E-D5DE-405E-9002-D198FFDAD83C}" dt="2023-09-12T19:16:53.900" v="2370" actId="478"/>
        <pc:sldMkLst>
          <pc:docMk/>
          <pc:sldMk cId="3566320932" sldId="273"/>
        </pc:sldMkLst>
        <pc:spChg chg="del mod">
          <ac:chgData name="MEHMET SOY" userId="9151ba3aab4f7c79" providerId="LiveId" clId="{9E6EE42E-D5DE-405E-9002-D198FFDAD83C}" dt="2023-09-12T19:16:51.798" v="2369" actId="478"/>
          <ac:spMkLst>
            <pc:docMk/>
            <pc:sldMk cId="3566320932" sldId="273"/>
            <ac:spMk id="2" creationId="{ECE53DD9-CA62-1BF2-E56A-58424237A03A}"/>
          </ac:spMkLst>
        </pc:spChg>
        <pc:spChg chg="add mod">
          <ac:chgData name="MEHMET SOY" userId="9151ba3aab4f7c79" providerId="LiveId" clId="{9E6EE42E-D5DE-405E-9002-D198FFDAD83C}" dt="2023-09-12T19:10:48.044" v="2339" actId="1076"/>
          <ac:spMkLst>
            <pc:docMk/>
            <pc:sldMk cId="3566320932" sldId="273"/>
            <ac:spMk id="3" creationId="{94030821-52EC-0E63-2B9F-716530A22C96}"/>
          </ac:spMkLst>
        </pc:spChg>
        <pc:spChg chg="del">
          <ac:chgData name="MEHMET SOY" userId="9151ba3aab4f7c79" providerId="LiveId" clId="{9E6EE42E-D5DE-405E-9002-D198FFDAD83C}" dt="2023-09-11T19:52:24.630" v="1138" actId="22"/>
          <ac:spMkLst>
            <pc:docMk/>
            <pc:sldMk cId="3566320932" sldId="273"/>
            <ac:spMk id="3" creationId="{BD39077C-8CD8-D3A5-8207-F4C924FA3DCC}"/>
          </ac:spMkLst>
        </pc:spChg>
        <pc:spChg chg="add mod">
          <ac:chgData name="MEHMET SOY" userId="9151ba3aab4f7c79" providerId="LiveId" clId="{9E6EE42E-D5DE-405E-9002-D198FFDAD83C}" dt="2023-09-12T19:12:09.902" v="2344"/>
          <ac:spMkLst>
            <pc:docMk/>
            <pc:sldMk cId="3566320932" sldId="273"/>
            <ac:spMk id="4" creationId="{DA6C6CE9-3F05-146C-F9F5-E0E9E245FEBA}"/>
          </ac:spMkLst>
        </pc:spChg>
        <pc:spChg chg="add mod">
          <ac:chgData name="MEHMET SOY" userId="9151ba3aab4f7c79" providerId="LiveId" clId="{9E6EE42E-D5DE-405E-9002-D198FFDAD83C}" dt="2023-09-12T19:13:11.033" v="2351" actId="113"/>
          <ac:spMkLst>
            <pc:docMk/>
            <pc:sldMk cId="3566320932" sldId="273"/>
            <ac:spMk id="6" creationId="{5CB0AB22-5665-441F-09E8-627CDB761C35}"/>
          </ac:spMkLst>
        </pc:spChg>
        <pc:spChg chg="add mod">
          <ac:chgData name="MEHMET SOY" userId="9151ba3aab4f7c79" providerId="LiveId" clId="{9E6EE42E-D5DE-405E-9002-D198FFDAD83C}" dt="2023-09-12T19:14:22.143" v="2355"/>
          <ac:spMkLst>
            <pc:docMk/>
            <pc:sldMk cId="3566320932" sldId="273"/>
            <ac:spMk id="7" creationId="{E20FED92-E5E4-CBD1-1E4E-6E3A86C52290}"/>
          </ac:spMkLst>
        </pc:spChg>
        <pc:spChg chg="add mod">
          <ac:chgData name="MEHMET SOY" userId="9151ba3aab4f7c79" providerId="LiveId" clId="{9E6EE42E-D5DE-405E-9002-D198FFDAD83C}" dt="2023-09-12T19:15:01.127" v="2363" actId="20577"/>
          <ac:spMkLst>
            <pc:docMk/>
            <pc:sldMk cId="3566320932" sldId="273"/>
            <ac:spMk id="8" creationId="{E86A7995-191A-D60C-D9CE-3EB427557CB4}"/>
          </ac:spMkLst>
        </pc:spChg>
        <pc:spChg chg="add mod">
          <ac:chgData name="MEHMET SOY" userId="9151ba3aab4f7c79" providerId="LiveId" clId="{9E6EE42E-D5DE-405E-9002-D198FFDAD83C}" dt="2023-09-12T19:15:32.717" v="2368" actId="14100"/>
          <ac:spMkLst>
            <pc:docMk/>
            <pc:sldMk cId="3566320932" sldId="273"/>
            <ac:spMk id="9" creationId="{1636C196-1222-C80C-2316-9754FC76F151}"/>
          </ac:spMkLst>
        </pc:spChg>
        <pc:spChg chg="add del mod">
          <ac:chgData name="MEHMET SOY" userId="9151ba3aab4f7c79" providerId="LiveId" clId="{9E6EE42E-D5DE-405E-9002-D198FFDAD83C}" dt="2023-09-12T19:16:53.900" v="2370" actId="478"/>
          <ac:spMkLst>
            <pc:docMk/>
            <pc:sldMk cId="3566320932" sldId="273"/>
            <ac:spMk id="11" creationId="{0D1E18F6-EFCC-DBDB-B1CF-8504B17BBB70}"/>
          </ac:spMkLst>
        </pc:spChg>
        <pc:picChg chg="add mod ord">
          <ac:chgData name="MEHMET SOY" userId="9151ba3aab4f7c79" providerId="LiveId" clId="{9E6EE42E-D5DE-405E-9002-D198FFDAD83C}" dt="2023-09-12T19:10:54.684" v="2340" actId="14100"/>
          <ac:picMkLst>
            <pc:docMk/>
            <pc:sldMk cId="3566320932" sldId="273"/>
            <ac:picMk id="5" creationId="{3B0AC898-0BC3-B48B-ED22-F08F5497A44C}"/>
          </ac:picMkLst>
        </pc:picChg>
      </pc:sldChg>
      <pc:sldChg chg="addSp delSp modSp new mod modNotesTx">
        <pc:chgData name="MEHMET SOY" userId="9151ba3aab4f7c79" providerId="LiveId" clId="{9E6EE42E-D5DE-405E-9002-D198FFDAD83C}" dt="2023-09-12T18:25:10.970" v="2037" actId="20577"/>
        <pc:sldMkLst>
          <pc:docMk/>
          <pc:sldMk cId="266872739" sldId="274"/>
        </pc:sldMkLst>
        <pc:spChg chg="del">
          <ac:chgData name="MEHMET SOY" userId="9151ba3aab4f7c79" providerId="LiveId" clId="{9E6EE42E-D5DE-405E-9002-D198FFDAD83C}" dt="2023-09-12T17:20:08.951" v="1523" actId="478"/>
          <ac:spMkLst>
            <pc:docMk/>
            <pc:sldMk cId="266872739" sldId="274"/>
            <ac:spMk id="2" creationId="{F4F65C9F-2673-CB62-2D04-FB4C42ED3408}"/>
          </ac:spMkLst>
        </pc:spChg>
        <pc:spChg chg="add mod">
          <ac:chgData name="MEHMET SOY" userId="9151ba3aab4f7c79" providerId="LiveId" clId="{9E6EE42E-D5DE-405E-9002-D198FFDAD83C}" dt="2023-09-12T17:30:48.876" v="1616" actId="113"/>
          <ac:spMkLst>
            <pc:docMk/>
            <pc:sldMk cId="266872739" sldId="274"/>
            <ac:spMk id="3" creationId="{D1C596BD-4D65-8A4F-8664-A6B9755DD84B}"/>
          </ac:spMkLst>
        </pc:spChg>
        <pc:spChg chg="del">
          <ac:chgData name="MEHMET SOY" userId="9151ba3aab4f7c79" providerId="LiveId" clId="{9E6EE42E-D5DE-405E-9002-D198FFDAD83C}" dt="2023-09-11T19:54:45.258" v="1148" actId="22"/>
          <ac:spMkLst>
            <pc:docMk/>
            <pc:sldMk cId="266872739" sldId="274"/>
            <ac:spMk id="3" creationId="{F2380CFF-9542-519E-BAAB-AC606F433694}"/>
          </ac:spMkLst>
        </pc:spChg>
        <pc:spChg chg="add mod">
          <ac:chgData name="MEHMET SOY" userId="9151ba3aab4f7c79" providerId="LiveId" clId="{9E6EE42E-D5DE-405E-9002-D198FFDAD83C}" dt="2023-09-12T18:19:21.105" v="2016" actId="20577"/>
          <ac:spMkLst>
            <pc:docMk/>
            <pc:sldMk cId="266872739" sldId="274"/>
            <ac:spMk id="4" creationId="{77449613-9705-F002-074D-4ADE9F62AD54}"/>
          </ac:spMkLst>
        </pc:spChg>
        <pc:spChg chg="add mod">
          <ac:chgData name="MEHMET SOY" userId="9151ba3aab4f7c79" providerId="LiveId" clId="{9E6EE42E-D5DE-405E-9002-D198FFDAD83C}" dt="2023-09-12T17:33:30.205" v="1690" actId="14100"/>
          <ac:spMkLst>
            <pc:docMk/>
            <pc:sldMk cId="266872739" sldId="274"/>
            <ac:spMk id="5" creationId="{39464F7C-2538-DD5F-D703-054030803161}"/>
          </ac:spMkLst>
        </pc:spChg>
        <pc:spChg chg="add mod">
          <ac:chgData name="MEHMET SOY" userId="9151ba3aab4f7c79" providerId="LiveId" clId="{9E6EE42E-D5DE-405E-9002-D198FFDAD83C}" dt="2023-09-12T18:25:10.970" v="2037" actId="20577"/>
          <ac:spMkLst>
            <pc:docMk/>
            <pc:sldMk cId="266872739" sldId="274"/>
            <ac:spMk id="6" creationId="{8763E5DE-9AC9-3F01-7BA1-98C6652C4A9D}"/>
          </ac:spMkLst>
        </pc:spChg>
        <pc:spChg chg="add del mod">
          <ac:chgData name="MEHMET SOY" userId="9151ba3aab4f7c79" providerId="LiveId" clId="{9E6EE42E-D5DE-405E-9002-D198FFDAD83C}" dt="2023-09-11T19:54:54.852" v="1151" actId="478"/>
          <ac:spMkLst>
            <pc:docMk/>
            <pc:sldMk cId="266872739" sldId="274"/>
            <ac:spMk id="7" creationId="{9327D57B-5AA4-C431-297F-4A46727E8974}"/>
          </ac:spMkLst>
        </pc:spChg>
        <pc:picChg chg="add del mod ord">
          <ac:chgData name="MEHMET SOY" userId="9151ba3aab4f7c79" providerId="LiveId" clId="{9E6EE42E-D5DE-405E-9002-D198FFDAD83C}" dt="2023-09-11T19:54:52.374" v="1150" actId="478"/>
          <ac:picMkLst>
            <pc:docMk/>
            <pc:sldMk cId="266872739" sldId="274"/>
            <ac:picMk id="5" creationId="{D71F216B-0136-EF98-E1D3-0EF3F05F80EF}"/>
          </ac:picMkLst>
        </pc:picChg>
        <pc:picChg chg="add mod">
          <ac:chgData name="MEHMET SOY" userId="9151ba3aab4f7c79" providerId="LiveId" clId="{9E6EE42E-D5DE-405E-9002-D198FFDAD83C}" dt="2023-09-12T17:33:47.724" v="1692" actId="14100"/>
          <ac:picMkLst>
            <pc:docMk/>
            <pc:sldMk cId="266872739" sldId="274"/>
            <ac:picMk id="9" creationId="{BB5935E7-336A-838F-2391-31A2F8411FA4}"/>
          </ac:picMkLst>
        </pc:picChg>
      </pc:sldChg>
      <pc:sldChg chg="addSp delSp modSp new mod">
        <pc:chgData name="MEHMET SOY" userId="9151ba3aab4f7c79" providerId="LiveId" clId="{9E6EE42E-D5DE-405E-9002-D198FFDAD83C}" dt="2023-09-12T17:53:53.651" v="1826" actId="14100"/>
        <pc:sldMkLst>
          <pc:docMk/>
          <pc:sldMk cId="123970176" sldId="275"/>
        </pc:sldMkLst>
        <pc:spChg chg="del">
          <ac:chgData name="MEHMET SOY" userId="9151ba3aab4f7c79" providerId="LiveId" clId="{9E6EE42E-D5DE-405E-9002-D198FFDAD83C}" dt="2023-09-11T19:55:21.840" v="1153" actId="478"/>
          <ac:spMkLst>
            <pc:docMk/>
            <pc:sldMk cId="123970176" sldId="275"/>
            <ac:spMk id="3" creationId="{065EE1F8-A5D0-6272-69B0-BEC6D4164F0F}"/>
          </ac:spMkLst>
        </pc:spChg>
        <pc:spChg chg="add mod">
          <ac:chgData name="MEHMET SOY" userId="9151ba3aab4f7c79" providerId="LiveId" clId="{9E6EE42E-D5DE-405E-9002-D198FFDAD83C}" dt="2023-09-12T17:37:09.430" v="1765" actId="14100"/>
          <ac:spMkLst>
            <pc:docMk/>
            <pc:sldMk cId="123970176" sldId="275"/>
            <ac:spMk id="3" creationId="{DA2C1720-81FC-DC8F-7D50-6ED131427D88}"/>
          </ac:spMkLst>
        </pc:spChg>
        <pc:spChg chg="add mod">
          <ac:chgData name="MEHMET SOY" userId="9151ba3aab4f7c79" providerId="LiveId" clId="{9E6EE42E-D5DE-405E-9002-D198FFDAD83C}" dt="2023-09-12T17:39:23.830" v="1773" actId="255"/>
          <ac:spMkLst>
            <pc:docMk/>
            <pc:sldMk cId="123970176" sldId="275"/>
            <ac:spMk id="4" creationId="{775D2B6C-C9AA-AEBD-F138-231A2E203487}"/>
          </ac:spMkLst>
        </pc:spChg>
        <pc:spChg chg="add mod">
          <ac:chgData name="MEHMET SOY" userId="9151ba3aab4f7c79" providerId="LiveId" clId="{9E6EE42E-D5DE-405E-9002-D198FFDAD83C}" dt="2023-09-12T17:53:24.496" v="1820" actId="20577"/>
          <ac:spMkLst>
            <pc:docMk/>
            <pc:sldMk cId="123970176" sldId="275"/>
            <ac:spMk id="6" creationId="{600C0AC5-9E4C-A148-A0F9-835CF31CD16C}"/>
          </ac:spMkLst>
        </pc:spChg>
        <pc:picChg chg="add mod">
          <ac:chgData name="MEHMET SOY" userId="9151ba3aab4f7c79" providerId="LiveId" clId="{9E6EE42E-D5DE-405E-9002-D198FFDAD83C}" dt="2023-09-12T17:53:53.651" v="1826" actId="14100"/>
          <ac:picMkLst>
            <pc:docMk/>
            <pc:sldMk cId="123970176" sldId="275"/>
            <ac:picMk id="5" creationId="{E85EA0B3-5D8B-D756-FAFD-E3919FC8241D}"/>
          </ac:picMkLst>
        </pc:picChg>
      </pc:sldChg>
      <pc:sldChg chg="addSp delSp modSp new del mod">
        <pc:chgData name="MEHMET SOY" userId="9151ba3aab4f7c79" providerId="LiveId" clId="{9E6EE42E-D5DE-405E-9002-D198FFDAD83C}" dt="2023-09-12T18:06:04.774" v="1877" actId="47"/>
        <pc:sldMkLst>
          <pc:docMk/>
          <pc:sldMk cId="2997638397" sldId="276"/>
        </pc:sldMkLst>
        <pc:spChg chg="del">
          <ac:chgData name="MEHMET SOY" userId="9151ba3aab4f7c79" providerId="LiveId" clId="{9E6EE42E-D5DE-405E-9002-D198FFDAD83C}" dt="2023-09-11T19:55:44.814" v="1155" actId="478"/>
          <ac:spMkLst>
            <pc:docMk/>
            <pc:sldMk cId="2997638397" sldId="276"/>
            <ac:spMk id="3" creationId="{88549D3B-307A-CE79-1A40-0B09E1F8462B}"/>
          </ac:spMkLst>
        </pc:spChg>
        <pc:picChg chg="add del mod">
          <ac:chgData name="MEHMET SOY" userId="9151ba3aab4f7c79" providerId="LiveId" clId="{9E6EE42E-D5DE-405E-9002-D198FFDAD83C}" dt="2023-09-11T19:56:33.326" v="1161" actId="478"/>
          <ac:picMkLst>
            <pc:docMk/>
            <pc:sldMk cId="2997638397" sldId="276"/>
            <ac:picMk id="5" creationId="{BCD62A74-BD9C-3C8B-694A-B7C13D51D01D}"/>
          </ac:picMkLst>
        </pc:picChg>
        <pc:picChg chg="add mod">
          <ac:chgData name="MEHMET SOY" userId="9151ba3aab4f7c79" providerId="LiveId" clId="{9E6EE42E-D5DE-405E-9002-D198FFDAD83C}" dt="2023-09-11T19:56:46.938" v="1164" actId="14100"/>
          <ac:picMkLst>
            <pc:docMk/>
            <pc:sldMk cId="2997638397" sldId="276"/>
            <ac:picMk id="7" creationId="{4883636D-8904-B422-A36D-E72FF27D1BE3}"/>
          </ac:picMkLst>
        </pc:picChg>
      </pc:sldChg>
      <pc:sldChg chg="addSp delSp modSp new mod">
        <pc:chgData name="MEHMET SOY" userId="9151ba3aab4f7c79" providerId="LiveId" clId="{9E6EE42E-D5DE-405E-9002-D198FFDAD83C}" dt="2023-09-12T17:15:21.991" v="1497" actId="1076"/>
        <pc:sldMkLst>
          <pc:docMk/>
          <pc:sldMk cId="1651678801" sldId="277"/>
        </pc:sldMkLst>
        <pc:spChg chg="del">
          <ac:chgData name="MEHMET SOY" userId="9151ba3aab4f7c79" providerId="LiveId" clId="{9E6EE42E-D5DE-405E-9002-D198FFDAD83C}" dt="2023-09-12T17:15:13.653" v="1494"/>
          <ac:spMkLst>
            <pc:docMk/>
            <pc:sldMk cId="1651678801" sldId="277"/>
            <ac:spMk id="3" creationId="{D01CDD7F-E745-1992-6CDD-35A13B9806AC}"/>
          </ac:spMkLst>
        </pc:spChg>
        <pc:picChg chg="add mod">
          <ac:chgData name="MEHMET SOY" userId="9151ba3aab4f7c79" providerId="LiveId" clId="{9E6EE42E-D5DE-405E-9002-D198FFDAD83C}" dt="2023-09-12T17:15:21.991" v="1497" actId="1076"/>
          <ac:picMkLst>
            <pc:docMk/>
            <pc:sldMk cId="1651678801" sldId="277"/>
            <ac:picMk id="4" creationId="{A5796345-7291-F6EF-0A0D-36F3F7A9ABB3}"/>
          </ac:picMkLst>
        </pc:picChg>
      </pc:sldChg>
      <pc:sldChg chg="delSp modSp new mod">
        <pc:chgData name="MEHMET SOY" userId="9151ba3aab4f7c79" providerId="LiveId" clId="{9E6EE42E-D5DE-405E-9002-D198FFDAD83C}" dt="2023-09-12T17:52:34.369" v="1817" actId="478"/>
        <pc:sldMkLst>
          <pc:docMk/>
          <pc:sldMk cId="2423149072" sldId="278"/>
        </pc:sldMkLst>
        <pc:spChg chg="del">
          <ac:chgData name="MEHMET SOY" userId="9151ba3aab4f7c79" providerId="LiveId" clId="{9E6EE42E-D5DE-405E-9002-D198FFDAD83C}" dt="2023-09-12T17:52:34.369" v="1817" actId="478"/>
          <ac:spMkLst>
            <pc:docMk/>
            <pc:sldMk cId="2423149072" sldId="278"/>
            <ac:spMk id="2" creationId="{54B0926D-BB3F-13DF-580B-9247C54AF6CE}"/>
          </ac:spMkLst>
        </pc:spChg>
        <pc:spChg chg="mod">
          <ac:chgData name="MEHMET SOY" userId="9151ba3aab4f7c79" providerId="LiveId" clId="{9E6EE42E-D5DE-405E-9002-D198FFDAD83C}" dt="2023-09-12T17:52:26.386" v="1816" actId="207"/>
          <ac:spMkLst>
            <pc:docMk/>
            <pc:sldMk cId="2423149072" sldId="278"/>
            <ac:spMk id="3" creationId="{2F23F3DE-2DC4-AA5F-2F3C-5119159786F5}"/>
          </ac:spMkLst>
        </pc:spChg>
      </pc:sldChg>
      <pc:sldChg chg="addSp modSp new mod">
        <pc:chgData name="MEHMET SOY" userId="9151ba3aab4f7c79" providerId="LiveId" clId="{9E6EE42E-D5DE-405E-9002-D198FFDAD83C}" dt="2023-09-12T18:05:49.111" v="1876" actId="14100"/>
        <pc:sldMkLst>
          <pc:docMk/>
          <pc:sldMk cId="2127260602" sldId="279"/>
        </pc:sldMkLst>
        <pc:spChg chg="add mod">
          <ac:chgData name="MEHMET SOY" userId="9151ba3aab4f7c79" providerId="LiveId" clId="{9E6EE42E-D5DE-405E-9002-D198FFDAD83C}" dt="2023-09-12T18:01:36.912" v="1841" actId="1076"/>
          <ac:spMkLst>
            <pc:docMk/>
            <pc:sldMk cId="2127260602" sldId="279"/>
            <ac:spMk id="6" creationId="{52669C7B-D11F-E3FF-D1CC-284146B5E526}"/>
          </ac:spMkLst>
        </pc:spChg>
        <pc:spChg chg="add mod">
          <ac:chgData name="MEHMET SOY" userId="9151ba3aab4f7c79" providerId="LiveId" clId="{9E6EE42E-D5DE-405E-9002-D198FFDAD83C}" dt="2023-09-12T18:03:57.460" v="1860" actId="14100"/>
          <ac:spMkLst>
            <pc:docMk/>
            <pc:sldMk cId="2127260602" sldId="279"/>
            <ac:spMk id="7" creationId="{D5CC1477-DFDE-00CA-28FA-818996CF9CC6}"/>
          </ac:spMkLst>
        </pc:spChg>
        <pc:spChg chg="add mod">
          <ac:chgData name="MEHMET SOY" userId="9151ba3aab4f7c79" providerId="LiveId" clId="{9E6EE42E-D5DE-405E-9002-D198FFDAD83C}" dt="2023-09-12T18:05:49.111" v="1876" actId="14100"/>
          <ac:spMkLst>
            <pc:docMk/>
            <pc:sldMk cId="2127260602" sldId="279"/>
            <ac:spMk id="8" creationId="{2E6E3EDB-045B-9DC7-C639-E03820489A30}"/>
          </ac:spMkLst>
        </pc:spChg>
        <pc:picChg chg="add mod">
          <ac:chgData name="MEHMET SOY" userId="9151ba3aab4f7c79" providerId="LiveId" clId="{9E6EE42E-D5DE-405E-9002-D198FFDAD83C}" dt="2023-09-12T18:03:53.075" v="1859" actId="14100"/>
          <ac:picMkLst>
            <pc:docMk/>
            <pc:sldMk cId="2127260602" sldId="279"/>
            <ac:picMk id="5" creationId="{4707C8B7-214C-43C1-2E03-AEBA3AA707A1}"/>
          </ac:picMkLst>
        </pc:picChg>
      </pc:sldChg>
      <pc:sldChg chg="addSp modSp new mod">
        <pc:chgData name="MEHMET SOY" userId="9151ba3aab4f7c79" providerId="LiveId" clId="{9E6EE42E-D5DE-405E-9002-D198FFDAD83C}" dt="2023-09-12T18:12:07.559" v="1908" actId="207"/>
        <pc:sldMkLst>
          <pc:docMk/>
          <pc:sldMk cId="2776954489" sldId="280"/>
        </pc:sldMkLst>
        <pc:spChg chg="add mod">
          <ac:chgData name="MEHMET SOY" userId="9151ba3aab4f7c79" providerId="LiveId" clId="{9E6EE42E-D5DE-405E-9002-D198FFDAD83C}" dt="2023-09-12T18:10:46.843" v="1901" actId="20577"/>
          <ac:spMkLst>
            <pc:docMk/>
            <pc:sldMk cId="2776954489" sldId="280"/>
            <ac:spMk id="6" creationId="{EB8033AD-EEF1-F7D7-56E4-979D500D7756}"/>
          </ac:spMkLst>
        </pc:spChg>
        <pc:spChg chg="add mod">
          <ac:chgData name="MEHMET SOY" userId="9151ba3aab4f7c79" providerId="LiveId" clId="{9E6EE42E-D5DE-405E-9002-D198FFDAD83C}" dt="2023-09-12T18:11:09.036" v="1905" actId="1076"/>
          <ac:spMkLst>
            <pc:docMk/>
            <pc:sldMk cId="2776954489" sldId="280"/>
            <ac:spMk id="7" creationId="{FC6FD55A-8D8C-1CF6-D0F2-C72F0D8ED5BC}"/>
          </ac:spMkLst>
        </pc:spChg>
        <pc:spChg chg="add mod">
          <ac:chgData name="MEHMET SOY" userId="9151ba3aab4f7c79" providerId="LiveId" clId="{9E6EE42E-D5DE-405E-9002-D198FFDAD83C}" dt="2023-09-12T18:12:07.559" v="1908" actId="207"/>
          <ac:spMkLst>
            <pc:docMk/>
            <pc:sldMk cId="2776954489" sldId="280"/>
            <ac:spMk id="8" creationId="{1F701A2B-E0B2-F229-80AE-85CCB6B954D2}"/>
          </ac:spMkLst>
        </pc:spChg>
        <pc:picChg chg="add mod">
          <ac:chgData name="MEHMET SOY" userId="9151ba3aab4f7c79" providerId="LiveId" clId="{9E6EE42E-D5DE-405E-9002-D198FFDAD83C}" dt="2023-09-12T18:07:28.495" v="1883" actId="14100"/>
          <ac:picMkLst>
            <pc:docMk/>
            <pc:sldMk cId="2776954489" sldId="280"/>
            <ac:picMk id="5" creationId="{4437CC20-6AB4-C8D3-4E4A-83F1EA48569B}"/>
          </ac:picMkLst>
        </pc:picChg>
      </pc:sldChg>
      <pc:sldMasterChg chg="modSldLayout">
        <pc:chgData name="MEHMET SOY" userId="9151ba3aab4f7c79" providerId="LiveId" clId="{9E6EE42E-D5DE-405E-9002-D198FFDAD83C}" dt="2023-09-11T19:13:05.383" v="1063"/>
        <pc:sldMasterMkLst>
          <pc:docMk/>
          <pc:sldMasterMk cId="986847467" sldId="2147483672"/>
        </pc:sldMasterMkLst>
        <pc:sldLayoutChg chg="delSp">
          <pc:chgData name="MEHMET SOY" userId="9151ba3aab4f7c79" providerId="LiveId" clId="{9E6EE42E-D5DE-405E-9002-D198FFDAD83C}" dt="2023-09-11T19:13:05.383" v="1063"/>
          <pc:sldLayoutMkLst>
            <pc:docMk/>
            <pc:sldMasterMk cId="986847467" sldId="2147483672"/>
            <pc:sldLayoutMk cId="3032862514" sldId="2147483674"/>
          </pc:sldLayoutMkLst>
          <pc:spChg chg="del">
            <ac:chgData name="MEHMET SOY" userId="9151ba3aab4f7c79" providerId="LiveId" clId="{9E6EE42E-D5DE-405E-9002-D198FFDAD83C}" dt="2023-09-11T19:13:05.383" v="1063"/>
            <ac:spMkLst>
              <pc:docMk/>
              <pc:sldMasterMk cId="986847467" sldId="2147483672"/>
              <pc:sldLayoutMk cId="3032862514" sldId="2147483674"/>
              <ac:spMk id="4" creationId="{00000000-0000-0000-0000-000000000000}"/>
            </ac:spMkLst>
          </pc:spChg>
          <pc:spChg chg="del">
            <ac:chgData name="MEHMET SOY" userId="9151ba3aab4f7c79" providerId="LiveId" clId="{9E6EE42E-D5DE-405E-9002-D198FFDAD83C}" dt="2023-09-11T19:13:05.383" v="1063"/>
            <ac:spMkLst>
              <pc:docMk/>
              <pc:sldMasterMk cId="986847467" sldId="2147483672"/>
              <pc:sldLayoutMk cId="3032862514" sldId="2147483674"/>
              <ac:spMk id="5" creationId="{00000000-0000-0000-0000-000000000000}"/>
            </ac:spMkLst>
          </pc:spChg>
          <pc:spChg chg="del">
            <ac:chgData name="MEHMET SOY" userId="9151ba3aab4f7c79" providerId="LiveId" clId="{9E6EE42E-D5DE-405E-9002-D198FFDAD83C}" dt="2023-09-11T19:13:05.383" v="1063"/>
            <ac:spMkLst>
              <pc:docMk/>
              <pc:sldMasterMk cId="986847467" sldId="2147483672"/>
              <pc:sldLayoutMk cId="3032862514" sldId="2147483674"/>
              <ac:spMk id="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9BD74-833D-4F4D-9509-440DB96F9BEF}" type="datetimeFigureOut">
              <a:rPr lang="tr-TR" smtClean="0"/>
              <a:t>17.11.2023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F0651-14ED-40AF-93DD-E23943A3595F}" type="slidenum">
              <a:rPr lang="tr-TR" smtClean="0"/>
              <a:t>‹#›</a:t>
            </a:fld>
            <a:endParaRPr lang="tr-TR"/>
          </a:p>
        </p:txBody>
      </p:sp>
    </p:spTree>
    <p:extLst>
      <p:ext uri="{BB962C8B-B14F-4D97-AF65-F5344CB8AC3E}">
        <p14:creationId xmlns:p14="http://schemas.microsoft.com/office/powerpoint/2010/main" val="419783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1</a:t>
            </a:fld>
            <a:endParaRPr lang="tr-TR"/>
          </a:p>
        </p:txBody>
      </p:sp>
    </p:spTree>
    <p:extLst>
      <p:ext uri="{BB962C8B-B14F-4D97-AF65-F5344CB8AC3E}">
        <p14:creationId xmlns:p14="http://schemas.microsoft.com/office/powerpoint/2010/main" val="1904348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12</a:t>
            </a:fld>
            <a:endParaRPr lang="tr-TR"/>
          </a:p>
        </p:txBody>
      </p:sp>
    </p:spTree>
    <p:extLst>
      <p:ext uri="{BB962C8B-B14F-4D97-AF65-F5344CB8AC3E}">
        <p14:creationId xmlns:p14="http://schemas.microsoft.com/office/powerpoint/2010/main" val="269248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15</a:t>
            </a:fld>
            <a:endParaRPr lang="tr-TR"/>
          </a:p>
        </p:txBody>
      </p:sp>
    </p:spTree>
    <p:extLst>
      <p:ext uri="{BB962C8B-B14F-4D97-AF65-F5344CB8AC3E}">
        <p14:creationId xmlns:p14="http://schemas.microsoft.com/office/powerpoint/2010/main" val="3408754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effectLst/>
                <a:latin typeface="+mn-lt"/>
                <a:ea typeface="+mn-ea"/>
                <a:cs typeface="+mn-cs"/>
              </a:rPr>
              <a:t>Checklist</a:t>
            </a:r>
            <a:r>
              <a:rPr lang="tr-TR" sz="1200" kern="1200" dirty="0" smtClean="0">
                <a:solidFill>
                  <a:schemeClr val="tx1"/>
                </a:solidFill>
                <a:effectLst/>
                <a:latin typeface="+mn-lt"/>
                <a:ea typeface="+mn-ea"/>
                <a:cs typeface="+mn-cs"/>
              </a:rPr>
              <a:t> hazırlayarak acil durum çantasındaki </a:t>
            </a:r>
            <a:r>
              <a:rPr lang="tr-TR" sz="1200" kern="1200" dirty="0" err="1" smtClean="0">
                <a:solidFill>
                  <a:schemeClr val="tx1"/>
                </a:solidFill>
                <a:effectLst/>
                <a:latin typeface="+mn-lt"/>
                <a:ea typeface="+mn-ea"/>
                <a:cs typeface="+mn-cs"/>
              </a:rPr>
              <a:t>tibbi</a:t>
            </a:r>
            <a:r>
              <a:rPr lang="tr-TR" sz="1200" kern="1200" dirty="0" smtClean="0">
                <a:solidFill>
                  <a:schemeClr val="tx1"/>
                </a:solidFill>
                <a:effectLst/>
                <a:latin typeface="+mn-lt"/>
                <a:ea typeface="+mn-ea"/>
                <a:cs typeface="+mn-cs"/>
              </a:rPr>
              <a:t> ve diğer malzemeleri kontrolünü sağlayabiliriz. Peki bu </a:t>
            </a:r>
            <a:r>
              <a:rPr lang="tr-TR" sz="1200" kern="1200" dirty="0" err="1" smtClean="0">
                <a:solidFill>
                  <a:schemeClr val="tx1"/>
                </a:solidFill>
                <a:effectLst/>
                <a:latin typeface="+mn-lt"/>
                <a:ea typeface="+mn-ea"/>
                <a:cs typeface="+mn-cs"/>
              </a:rPr>
              <a:t>checklistte</a:t>
            </a:r>
            <a:r>
              <a:rPr lang="tr-TR" sz="1200" kern="1200" dirty="0" smtClean="0">
                <a:solidFill>
                  <a:schemeClr val="tx1"/>
                </a:solidFill>
                <a:effectLst/>
                <a:latin typeface="+mn-lt"/>
                <a:ea typeface="+mn-ea"/>
                <a:cs typeface="+mn-cs"/>
              </a:rPr>
              <a:t> neler olmalıdır?</a:t>
            </a:r>
            <a:endParaRPr lang="tr-TR" dirty="0">
              <a:solidFill>
                <a:srgbClr val="FF0000"/>
              </a:solidFill>
            </a:endParaRPr>
          </a:p>
        </p:txBody>
      </p:sp>
      <p:sp>
        <p:nvSpPr>
          <p:cNvPr id="4" name="Slayt Numarası Yer Tutucusu 3"/>
          <p:cNvSpPr>
            <a:spLocks noGrp="1"/>
          </p:cNvSpPr>
          <p:nvPr>
            <p:ph type="sldNum" sz="quarter" idx="10"/>
          </p:nvPr>
        </p:nvSpPr>
        <p:spPr/>
        <p:txBody>
          <a:bodyPr/>
          <a:lstStyle/>
          <a:p>
            <a:fld id="{946F0651-14ED-40AF-93DD-E23943A3595F}" type="slidenum">
              <a:rPr lang="tr-TR" smtClean="0"/>
              <a:t>16</a:t>
            </a:fld>
            <a:endParaRPr lang="tr-TR"/>
          </a:p>
        </p:txBody>
      </p:sp>
    </p:spTree>
    <p:extLst>
      <p:ext uri="{BB962C8B-B14F-4D97-AF65-F5344CB8AC3E}">
        <p14:creationId xmlns:p14="http://schemas.microsoft.com/office/powerpoint/2010/main" val="278511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Afet sonrası yiyecek, içecek, ilaç ve tıbbi malzeme ve acil ihtiyaçları temin edilecek yerlere ulaşılamayacağı düşünülerek, afet çantanın içinde olması gerekenleri doğru belirlenmeli, kolay ulaşacak  bir yerde saklanması çok önemlidir. </a:t>
            </a:r>
          </a:p>
          <a:p>
            <a:r>
              <a:rPr lang="tr-TR" sz="1200" kern="1200" dirty="0" smtClean="0">
                <a:solidFill>
                  <a:schemeClr val="tx1"/>
                </a:solidFill>
                <a:effectLst/>
                <a:latin typeface="+mn-lt"/>
                <a:ea typeface="+mn-ea"/>
                <a:cs typeface="+mn-cs"/>
              </a:rPr>
              <a:t>Bunun yanında Afet ve Acil Durum Çantası sadece evde, iş yerinde değil okul, sınıf</a:t>
            </a:r>
            <a:r>
              <a:rPr lang="tr-TR" sz="1200" kern="1200" baseline="0" dirty="0" smtClean="0">
                <a:solidFill>
                  <a:schemeClr val="tx1"/>
                </a:solidFill>
                <a:effectLst/>
                <a:latin typeface="+mn-lt"/>
                <a:ea typeface="+mn-ea"/>
                <a:cs typeface="+mn-cs"/>
              </a:rPr>
              <a:t> gibi </a:t>
            </a:r>
            <a:r>
              <a:rPr lang="tr-TR" sz="1200" kern="1200" dirty="0" smtClean="0">
                <a:solidFill>
                  <a:schemeClr val="tx1"/>
                </a:solidFill>
                <a:effectLst/>
                <a:latin typeface="+mn-lt"/>
                <a:ea typeface="+mn-ea"/>
                <a:cs typeface="+mn-cs"/>
              </a:rPr>
              <a:t> yaşam</a:t>
            </a:r>
            <a:r>
              <a:rPr lang="tr-TR" sz="1200" kern="1200" baseline="0" dirty="0" smtClean="0">
                <a:solidFill>
                  <a:schemeClr val="tx1"/>
                </a:solidFill>
                <a:effectLst/>
                <a:latin typeface="+mn-lt"/>
                <a:ea typeface="+mn-ea"/>
                <a:cs typeface="+mn-cs"/>
              </a:rPr>
              <a:t> alanlarında da </a:t>
            </a:r>
            <a:r>
              <a:rPr lang="tr-TR" sz="1200" kern="1200" dirty="0" smtClean="0">
                <a:solidFill>
                  <a:schemeClr val="tx1"/>
                </a:solidFill>
                <a:effectLst/>
                <a:latin typeface="+mn-lt"/>
                <a:ea typeface="+mn-ea"/>
                <a:cs typeface="+mn-cs"/>
              </a:rPr>
              <a:t> olmalıdır.</a:t>
            </a:r>
          </a:p>
          <a:p>
            <a:r>
              <a:rPr lang="tr-TR" sz="1200" kern="1200" dirty="0" smtClean="0">
                <a:solidFill>
                  <a:schemeClr val="tx1"/>
                </a:solidFill>
                <a:effectLst/>
                <a:latin typeface="+mn-lt"/>
                <a:ea typeface="+mn-ea"/>
                <a:cs typeface="+mn-cs"/>
              </a:rPr>
              <a:t>Afet sonrası ilk 72 saatte, yardım ekipleri ulaşana kadar acil ihtiyaçlar ve değerli evrakların saklayacağı bir Afet ve Acil Durum Çantası diyabetli ve yakınlarının hayatını kurtarabilir. </a:t>
            </a:r>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17</a:t>
            </a:fld>
            <a:endParaRPr lang="tr-TR"/>
          </a:p>
        </p:txBody>
      </p:sp>
    </p:spTree>
    <p:extLst>
      <p:ext uri="{BB962C8B-B14F-4D97-AF65-F5344CB8AC3E}">
        <p14:creationId xmlns:p14="http://schemas.microsoft.com/office/powerpoint/2010/main" val="159168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18</a:t>
            </a:fld>
            <a:endParaRPr lang="tr-TR"/>
          </a:p>
        </p:txBody>
      </p:sp>
    </p:spTree>
    <p:extLst>
      <p:ext uri="{BB962C8B-B14F-4D97-AF65-F5344CB8AC3E}">
        <p14:creationId xmlns:p14="http://schemas.microsoft.com/office/powerpoint/2010/main" val="3412641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19</a:t>
            </a:fld>
            <a:endParaRPr lang="tr-TR"/>
          </a:p>
        </p:txBody>
      </p:sp>
    </p:spTree>
    <p:extLst>
      <p:ext uri="{BB962C8B-B14F-4D97-AF65-F5344CB8AC3E}">
        <p14:creationId xmlns:p14="http://schemas.microsoft.com/office/powerpoint/2010/main" val="2257620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20</a:t>
            </a:fld>
            <a:endParaRPr lang="tr-TR"/>
          </a:p>
        </p:txBody>
      </p:sp>
    </p:spTree>
    <p:extLst>
      <p:ext uri="{BB962C8B-B14F-4D97-AF65-F5344CB8AC3E}">
        <p14:creationId xmlns:p14="http://schemas.microsoft.com/office/powerpoint/2010/main" val="264718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21</a:t>
            </a:fld>
            <a:endParaRPr lang="tr-TR"/>
          </a:p>
        </p:txBody>
      </p:sp>
    </p:spTree>
    <p:extLst>
      <p:ext uri="{BB962C8B-B14F-4D97-AF65-F5344CB8AC3E}">
        <p14:creationId xmlns:p14="http://schemas.microsoft.com/office/powerpoint/2010/main" val="3742550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İnsülin </a:t>
            </a:r>
            <a:r>
              <a:rPr lang="tr-TR" sz="1200" kern="1200" dirty="0" err="1" smtClean="0">
                <a:solidFill>
                  <a:schemeClr val="tx1"/>
                </a:solidFill>
                <a:effectLst/>
                <a:latin typeface="+mn-lt"/>
                <a:ea typeface="+mn-ea"/>
                <a:cs typeface="+mn-cs"/>
              </a:rPr>
              <a:t>kalemleri,Tip</a:t>
            </a:r>
            <a:r>
              <a:rPr lang="tr-TR" sz="1200" kern="1200" dirty="0" smtClean="0">
                <a:solidFill>
                  <a:schemeClr val="tx1"/>
                </a:solidFill>
                <a:effectLst/>
                <a:latin typeface="+mn-lt"/>
                <a:ea typeface="+mn-ea"/>
                <a:cs typeface="+mn-cs"/>
              </a:rPr>
              <a:t> 1 Diyabetliler için </a:t>
            </a:r>
            <a:r>
              <a:rPr lang="tr-TR" sz="1200" kern="1200" dirty="0" err="1" smtClean="0">
                <a:solidFill>
                  <a:schemeClr val="tx1"/>
                </a:solidFill>
                <a:effectLst/>
                <a:latin typeface="+mn-lt"/>
                <a:ea typeface="+mn-ea"/>
                <a:cs typeface="+mn-cs"/>
              </a:rPr>
              <a:t>Glukagon</a:t>
            </a:r>
            <a:r>
              <a:rPr lang="tr-TR" sz="1200" kern="1200" dirty="0" smtClean="0">
                <a:solidFill>
                  <a:schemeClr val="tx1"/>
                </a:solidFill>
                <a:effectLst/>
                <a:latin typeface="+mn-lt"/>
                <a:ea typeface="+mn-ea"/>
                <a:cs typeface="+mn-cs"/>
              </a:rPr>
              <a:t> kiti, Kullanılan reçeteli ve reçetesiz diğer ilaçlar, </a:t>
            </a:r>
            <a:r>
              <a:rPr lang="tr-TR" sz="1200" kern="1200" dirty="0" err="1" smtClean="0">
                <a:solidFill>
                  <a:schemeClr val="tx1"/>
                </a:solidFill>
                <a:effectLst/>
                <a:latin typeface="+mn-lt"/>
                <a:ea typeface="+mn-ea"/>
                <a:cs typeface="+mn-cs"/>
              </a:rPr>
              <a:t>Glukometre</a:t>
            </a:r>
            <a:r>
              <a:rPr lang="tr-TR" sz="1200" kern="1200" dirty="0" smtClean="0">
                <a:solidFill>
                  <a:schemeClr val="tx1"/>
                </a:solidFill>
                <a:effectLst/>
                <a:latin typeface="+mn-lt"/>
                <a:ea typeface="+mn-ea"/>
                <a:cs typeface="+mn-cs"/>
              </a:rPr>
              <a:t>, test </a:t>
            </a:r>
            <a:r>
              <a:rPr lang="tr-TR" sz="1200" kern="1200" dirty="0" err="1" smtClean="0">
                <a:solidFill>
                  <a:schemeClr val="tx1"/>
                </a:solidFill>
                <a:effectLst/>
                <a:latin typeface="+mn-lt"/>
                <a:ea typeface="+mn-ea"/>
                <a:cs typeface="+mn-cs"/>
              </a:rPr>
              <a:t>stripleri</a:t>
            </a:r>
            <a:r>
              <a:rPr lang="tr-TR" sz="1200" kern="1200" dirty="0" smtClean="0">
                <a:solidFill>
                  <a:schemeClr val="tx1"/>
                </a:solidFill>
                <a:effectLst/>
                <a:latin typeface="+mn-lt"/>
                <a:ea typeface="+mn-ea"/>
                <a:cs typeface="+mn-cs"/>
              </a:rPr>
              <a:t> ve yedek </a:t>
            </a:r>
            <a:r>
              <a:rPr lang="tr-TR" sz="1200" kern="1200" dirty="0" err="1" smtClean="0">
                <a:solidFill>
                  <a:schemeClr val="tx1"/>
                </a:solidFill>
                <a:effectLst/>
                <a:latin typeface="+mn-lt"/>
                <a:ea typeface="+mn-ea"/>
                <a:cs typeface="+mn-cs"/>
              </a:rPr>
              <a:t>lansetler</a:t>
            </a:r>
            <a:r>
              <a:rPr lang="tr-TR" sz="1200" kern="1200" dirty="0" smtClean="0">
                <a:solidFill>
                  <a:schemeClr val="tx1"/>
                </a:solidFill>
                <a:effectLst/>
                <a:latin typeface="+mn-lt"/>
                <a:ea typeface="+mn-ea"/>
                <a:cs typeface="+mn-cs"/>
              </a:rPr>
              <a:t>, İnsülin pompası ve </a:t>
            </a:r>
            <a:r>
              <a:rPr lang="tr-TR" sz="1200" kern="1200" dirty="0" err="1" smtClean="0">
                <a:solidFill>
                  <a:schemeClr val="tx1"/>
                </a:solidFill>
                <a:effectLst/>
                <a:latin typeface="+mn-lt"/>
                <a:ea typeface="+mn-ea"/>
                <a:cs typeface="+mn-cs"/>
              </a:rPr>
              <a:t>sensör</a:t>
            </a:r>
            <a:r>
              <a:rPr lang="tr-TR" sz="1200" kern="1200" dirty="0" smtClean="0">
                <a:solidFill>
                  <a:schemeClr val="tx1"/>
                </a:solidFill>
                <a:effectLst/>
                <a:latin typeface="+mn-lt"/>
                <a:ea typeface="+mn-ea"/>
                <a:cs typeface="+mn-cs"/>
              </a:rPr>
              <a:t>  kullanan diyabetliler için 14 günlük yedek set ve </a:t>
            </a:r>
            <a:r>
              <a:rPr lang="tr-TR" sz="1200" kern="1200" dirty="0" err="1" smtClean="0">
                <a:solidFill>
                  <a:schemeClr val="tx1"/>
                </a:solidFill>
                <a:effectLst/>
                <a:latin typeface="+mn-lt"/>
                <a:ea typeface="+mn-ea"/>
                <a:cs typeface="+mn-cs"/>
              </a:rPr>
              <a:t>sensörlerini</a:t>
            </a:r>
            <a:r>
              <a:rPr lang="tr-TR" sz="1200" kern="1200" dirty="0" smtClean="0">
                <a:solidFill>
                  <a:schemeClr val="tx1"/>
                </a:solidFill>
                <a:effectLst/>
                <a:latin typeface="+mn-lt"/>
                <a:ea typeface="+mn-ea"/>
                <a:cs typeface="+mn-cs"/>
              </a:rPr>
              <a:t> yanında insülin pompası arıza yada hasarı düşünülerek 14 günlük uzun ve kısa etkili insülin kalemleri unutulmamalıdır. Hipoglisemi tedavisi için meyve suyu veya kesme şekeri ,var ise </a:t>
            </a:r>
            <a:r>
              <a:rPr lang="tr-TR" sz="1200" kern="1200" dirty="0" err="1" smtClean="0">
                <a:solidFill>
                  <a:schemeClr val="tx1"/>
                </a:solidFill>
                <a:effectLst/>
                <a:latin typeface="+mn-lt"/>
                <a:ea typeface="+mn-ea"/>
                <a:cs typeface="+mn-cs"/>
              </a:rPr>
              <a:t>glukoz</a:t>
            </a:r>
            <a:r>
              <a:rPr lang="tr-TR" sz="1200" kern="1200" dirty="0" smtClean="0">
                <a:solidFill>
                  <a:schemeClr val="tx1"/>
                </a:solidFill>
                <a:effectLst/>
                <a:latin typeface="+mn-lt"/>
                <a:ea typeface="+mn-ea"/>
                <a:cs typeface="+mn-cs"/>
              </a:rPr>
              <a:t> tabletleri, acil durum iletişim bilgileri, </a:t>
            </a:r>
            <a:r>
              <a:rPr lang="tr-TR" sz="1200" kern="1200" dirty="0" err="1" smtClean="0">
                <a:solidFill>
                  <a:schemeClr val="tx1"/>
                </a:solidFill>
                <a:effectLst/>
                <a:latin typeface="+mn-lt"/>
                <a:ea typeface="+mn-ea"/>
                <a:cs typeface="+mn-cs"/>
              </a:rPr>
              <a:t>glukometre</a:t>
            </a:r>
            <a:r>
              <a:rPr lang="tr-TR" sz="1200" kern="1200" dirty="0" smtClean="0">
                <a:solidFill>
                  <a:schemeClr val="tx1"/>
                </a:solidFill>
                <a:effectLst/>
                <a:latin typeface="+mn-lt"/>
                <a:ea typeface="+mn-ea"/>
                <a:cs typeface="+mn-cs"/>
              </a:rPr>
              <a:t>, insülin pompası için yedek pil, keton </a:t>
            </a:r>
            <a:r>
              <a:rPr lang="tr-TR" sz="1200" kern="1200" dirty="0" err="1" smtClean="0">
                <a:solidFill>
                  <a:schemeClr val="tx1"/>
                </a:solidFill>
                <a:effectLst/>
                <a:latin typeface="+mn-lt"/>
                <a:ea typeface="+mn-ea"/>
                <a:cs typeface="+mn-cs"/>
              </a:rPr>
              <a:t>stripleri</a:t>
            </a:r>
            <a:r>
              <a:rPr lang="tr-TR" sz="1200" kern="1200" dirty="0" smtClean="0">
                <a:solidFill>
                  <a:schemeClr val="tx1"/>
                </a:solidFill>
                <a:effectLst/>
                <a:latin typeface="+mn-lt"/>
                <a:ea typeface="+mn-ea"/>
                <a:cs typeface="+mn-cs"/>
              </a:rPr>
              <a:t> (Tip 1 Diyabetliler için),soğutucu ve yeniden kullanılabilir soğuk paketler, kuru buz  kullanılmaz.</a:t>
            </a:r>
            <a:r>
              <a:rPr lang="tr-TR" sz="1200" kern="1200" baseline="0" dirty="0" smtClean="0">
                <a:solidFill>
                  <a:schemeClr val="tx1"/>
                </a:solidFill>
                <a:effectLst/>
                <a:latin typeface="+mn-lt"/>
                <a:ea typeface="+mn-ea"/>
                <a:cs typeface="+mn-cs"/>
              </a:rPr>
              <a:t> E</a:t>
            </a:r>
            <a:r>
              <a:rPr lang="tr-TR" sz="1200" kern="1200" dirty="0" smtClean="0">
                <a:solidFill>
                  <a:schemeClr val="tx1"/>
                </a:solidFill>
                <a:effectLst/>
                <a:latin typeface="+mn-lt"/>
                <a:ea typeface="+mn-ea"/>
                <a:cs typeface="+mn-cs"/>
              </a:rPr>
              <a:t>njektör, insülin iğne uçları ve </a:t>
            </a:r>
            <a:r>
              <a:rPr lang="tr-TR" sz="1200" kern="1200" dirty="0" err="1" smtClean="0">
                <a:solidFill>
                  <a:schemeClr val="tx1"/>
                </a:solidFill>
                <a:effectLst/>
                <a:latin typeface="+mn-lt"/>
                <a:ea typeface="+mn-ea"/>
                <a:cs typeface="+mn-cs"/>
              </a:rPr>
              <a:t>lansetleri</a:t>
            </a:r>
            <a:r>
              <a:rPr lang="tr-TR" sz="1200" kern="1200" dirty="0" smtClean="0">
                <a:solidFill>
                  <a:schemeClr val="tx1"/>
                </a:solidFill>
                <a:effectLst/>
                <a:latin typeface="+mn-lt"/>
                <a:ea typeface="+mn-ea"/>
                <a:cs typeface="+mn-cs"/>
              </a:rPr>
              <a:t> güvenli bir şekilde taşımak için  kap veya boş plastik şişe, İnsülin pompası veya </a:t>
            </a:r>
            <a:r>
              <a:rPr lang="tr-TR" sz="1200" kern="1200" dirty="0" err="1" smtClean="0">
                <a:solidFill>
                  <a:schemeClr val="tx1"/>
                </a:solidFill>
                <a:effectLst/>
                <a:latin typeface="+mn-lt"/>
                <a:ea typeface="+mn-ea"/>
                <a:cs typeface="+mn-cs"/>
              </a:rPr>
              <a:t>sensörün</a:t>
            </a:r>
            <a:r>
              <a:rPr lang="tr-TR" sz="1200" kern="1200" dirty="0" smtClean="0">
                <a:solidFill>
                  <a:schemeClr val="tx1"/>
                </a:solidFill>
                <a:effectLst/>
                <a:latin typeface="+mn-lt"/>
                <a:ea typeface="+mn-ea"/>
                <a:cs typeface="+mn-cs"/>
              </a:rPr>
              <a:t> (CGM) marka, model ve seri numarasının basılı kopyası, Ve diğer kronik hastalıklarda kullanılan ilaç ve diğer tedaviler seçenekleri,</a:t>
            </a:r>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22</a:t>
            </a:fld>
            <a:endParaRPr lang="tr-TR"/>
          </a:p>
        </p:txBody>
      </p:sp>
    </p:spTree>
    <p:extLst>
      <p:ext uri="{BB962C8B-B14F-4D97-AF65-F5344CB8AC3E}">
        <p14:creationId xmlns:p14="http://schemas.microsoft.com/office/powerpoint/2010/main" val="3344890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smtClean="0">
                <a:solidFill>
                  <a:schemeClr val="tx1"/>
                </a:solidFill>
                <a:effectLst/>
                <a:latin typeface="+mn-lt"/>
                <a:ea typeface="+mn-ea"/>
                <a:cs typeface="+mn-cs"/>
              </a:rPr>
              <a:t>Yara bandı, steril gazlı bez, bandajlar, antibiyotikli pomat veya kremler, antiseptik solüsyonları ve yara temizleme malzemeleri, Bandaj, sargı bezi, elastik bantlar, cımbız, makas ve eldiven gibi temel ilk yardım malzemeleri</a:t>
            </a:r>
          </a:p>
        </p:txBody>
      </p:sp>
      <p:sp>
        <p:nvSpPr>
          <p:cNvPr id="4" name="Slayt Numarası Yer Tutucusu 3"/>
          <p:cNvSpPr>
            <a:spLocks noGrp="1"/>
          </p:cNvSpPr>
          <p:nvPr>
            <p:ph type="sldNum" sz="quarter" idx="10"/>
          </p:nvPr>
        </p:nvSpPr>
        <p:spPr/>
        <p:txBody>
          <a:bodyPr/>
          <a:lstStyle/>
          <a:p>
            <a:fld id="{946F0651-14ED-40AF-93DD-E23943A3595F}" type="slidenum">
              <a:rPr lang="tr-TR" smtClean="0"/>
              <a:t>23</a:t>
            </a:fld>
            <a:endParaRPr lang="tr-TR"/>
          </a:p>
        </p:txBody>
      </p:sp>
    </p:spTree>
    <p:extLst>
      <p:ext uri="{BB962C8B-B14F-4D97-AF65-F5344CB8AC3E}">
        <p14:creationId xmlns:p14="http://schemas.microsoft.com/office/powerpoint/2010/main" val="333032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kern="1200" dirty="0" smtClean="0">
                <a:solidFill>
                  <a:schemeClr val="tx1"/>
                </a:solidFill>
                <a:effectLst/>
                <a:latin typeface="+mn-lt"/>
                <a:ea typeface="+mn-ea"/>
                <a:cs typeface="+mn-cs"/>
              </a:rPr>
              <a:t>Doğal afetlerde en büyük zararı afet hazırlığı olmayan toplumlar görmüştür.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2</a:t>
            </a:fld>
            <a:endParaRPr lang="tr-TR"/>
          </a:p>
        </p:txBody>
      </p:sp>
    </p:spTree>
    <p:extLst>
      <p:ext uri="{BB962C8B-B14F-4D97-AF65-F5344CB8AC3E}">
        <p14:creationId xmlns:p14="http://schemas.microsoft.com/office/powerpoint/2010/main" val="3397771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Afet sırasında temiz içme suyuna erişim olmayabilir. Bu nedenle, ilk 72 saat yetecek kadar içme suyu, uzun ömürlü bozulmayan gıda maddeleri, kullanıma hazır yiyecekler( paketlenmiş ton balığı, fasulye, peynir ve kraker gibi  atıştırmalıklar, fındık veya fındık ezmesi, yüksek lifli tahıllar, yüksek lifli/proteinli </a:t>
            </a:r>
            <a:r>
              <a:rPr lang="tr-TR" sz="1200" kern="1200" dirty="0" err="1" smtClean="0">
                <a:solidFill>
                  <a:schemeClr val="tx1"/>
                </a:solidFill>
                <a:effectLst/>
                <a:latin typeface="+mn-lt"/>
                <a:ea typeface="+mn-ea"/>
                <a:cs typeface="+mn-cs"/>
              </a:rPr>
              <a:t>granola</a:t>
            </a:r>
            <a:r>
              <a:rPr lang="tr-TR" sz="1200" kern="1200" dirty="0" smtClean="0">
                <a:solidFill>
                  <a:schemeClr val="tx1"/>
                </a:solidFill>
                <a:effectLst/>
                <a:latin typeface="+mn-lt"/>
                <a:ea typeface="+mn-ea"/>
                <a:cs typeface="+mn-cs"/>
              </a:rPr>
              <a:t> barlar; kurutulmuş meyveler gibi,)</a:t>
            </a:r>
          </a:p>
          <a:p>
            <a:pPr lvl="0"/>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46F0651-14ED-40AF-93DD-E23943A3595F}" type="slidenum">
              <a:rPr lang="tr-TR" smtClean="0"/>
              <a:t>24</a:t>
            </a:fld>
            <a:endParaRPr lang="tr-TR"/>
          </a:p>
        </p:txBody>
      </p:sp>
    </p:spTree>
    <p:extLst>
      <p:ext uri="{BB962C8B-B14F-4D97-AF65-F5344CB8AC3E}">
        <p14:creationId xmlns:p14="http://schemas.microsoft.com/office/powerpoint/2010/main" val="1272884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Sabun, dezenfektan, diş fırçası, diş macunu, hijyenik mendil, tuvalet kağıdı, hijyenik </a:t>
            </a:r>
            <a:r>
              <a:rPr lang="tr-TR" sz="1200" kern="1200" dirty="0" err="1" smtClean="0">
                <a:solidFill>
                  <a:schemeClr val="tx1"/>
                </a:solidFill>
                <a:effectLst/>
                <a:latin typeface="+mn-lt"/>
                <a:ea typeface="+mn-ea"/>
                <a:cs typeface="+mn-cs"/>
              </a:rPr>
              <a:t>ped</a:t>
            </a:r>
            <a:r>
              <a:rPr lang="tr-TR" sz="1200" kern="1200" dirty="0" smtClean="0">
                <a:solidFill>
                  <a:schemeClr val="tx1"/>
                </a:solidFill>
                <a:effectLst/>
                <a:latin typeface="+mn-lt"/>
                <a:ea typeface="+mn-ea"/>
                <a:cs typeface="+mn-cs"/>
              </a:rPr>
              <a:t>, gibi kişisel hijyen malzemeleri, iç çamaşırı, çorap ve iklime uygun giysiler, yağmurluk </a:t>
            </a:r>
            <a:r>
              <a:rPr lang="tr-TR" sz="1200" kern="1200" dirty="0" err="1" smtClean="0">
                <a:solidFill>
                  <a:schemeClr val="tx1"/>
                </a:solidFill>
                <a:effectLst/>
                <a:latin typeface="+mn-lt"/>
                <a:ea typeface="+mn-ea"/>
                <a:cs typeface="+mn-cs"/>
              </a:rPr>
              <a:t>vb</a:t>
            </a:r>
            <a:r>
              <a:rPr lang="tr-TR" sz="1200" kern="1200" dirty="0" smtClean="0">
                <a:solidFill>
                  <a:schemeClr val="tx1"/>
                </a:solidFill>
                <a:effectLst/>
                <a:latin typeface="+mn-lt"/>
                <a:ea typeface="+mn-ea"/>
                <a:cs typeface="+mn-cs"/>
              </a:rPr>
              <a:t>, uyku tulumu veya battaniye, çakı, düdük, makas, pilli radyo, el feneri ve yedek pilleri(dayanıklı uzun ömürlü pil seçilmesine dikkat edilmeli, engelli bireylerin özel ihtiyaçları da acil durum çantasına eklenmeli</a:t>
            </a:r>
          </a:p>
        </p:txBody>
      </p:sp>
      <p:sp>
        <p:nvSpPr>
          <p:cNvPr id="4" name="Slayt Numarası Yer Tutucusu 3"/>
          <p:cNvSpPr>
            <a:spLocks noGrp="1"/>
          </p:cNvSpPr>
          <p:nvPr>
            <p:ph type="sldNum" sz="quarter" idx="10"/>
          </p:nvPr>
        </p:nvSpPr>
        <p:spPr/>
        <p:txBody>
          <a:bodyPr/>
          <a:lstStyle/>
          <a:p>
            <a:fld id="{946F0651-14ED-40AF-93DD-E23943A3595F}" type="slidenum">
              <a:rPr lang="tr-TR" smtClean="0"/>
              <a:t>25</a:t>
            </a:fld>
            <a:endParaRPr lang="tr-TR"/>
          </a:p>
        </p:txBody>
      </p:sp>
    </p:spTree>
    <p:extLst>
      <p:ext uri="{BB962C8B-B14F-4D97-AF65-F5344CB8AC3E}">
        <p14:creationId xmlns:p14="http://schemas.microsoft.com/office/powerpoint/2010/main" val="2938789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Kimlik kartları (nüfus cüzdanı, ehliyet vb.),Tapu, sigorta, ruhsat belgeleri, Zorunlu Deprem Poliçesi, Diplomalar, Pasaport, banka cüzdanı, nakit para </a:t>
            </a:r>
            <a:r>
              <a:rPr lang="tr-TR" sz="1200" kern="1200" dirty="0" err="1" smtClean="0">
                <a:solidFill>
                  <a:schemeClr val="tx1"/>
                </a:solidFill>
                <a:effectLst/>
                <a:latin typeface="+mn-lt"/>
                <a:ea typeface="+mn-ea"/>
                <a:cs typeface="+mn-cs"/>
              </a:rPr>
              <a:t>vb</a:t>
            </a:r>
            <a:r>
              <a:rPr lang="tr-TR" sz="1200" kern="1200" dirty="0" smtClean="0">
                <a:solidFill>
                  <a:schemeClr val="tx1"/>
                </a:solidFill>
                <a:effectLst/>
                <a:latin typeface="+mn-lt"/>
                <a:ea typeface="+mn-ea"/>
                <a:cs typeface="+mn-cs"/>
              </a:rPr>
              <a:t>, bunların  yanında evcil hayvan sağlık karnesi, aşı kartı vs. fotokopileri</a:t>
            </a:r>
            <a:r>
              <a:rPr lang="tr-TR" sz="1200" kern="1200" baseline="0" dirty="0" smtClean="0">
                <a:solidFill>
                  <a:schemeClr val="tx1"/>
                </a:solidFill>
                <a:effectLst/>
                <a:latin typeface="+mn-lt"/>
                <a:ea typeface="+mn-ea"/>
                <a:cs typeface="+mn-cs"/>
              </a:rPr>
              <a:t> acil durum çantasında bulundurulmalıdır.</a:t>
            </a:r>
            <a:endParaRPr lang="tr-TR" sz="1200" kern="1200" dirty="0" smtClean="0">
              <a:solidFill>
                <a:schemeClr val="tx1"/>
              </a:solidFill>
              <a:effectLst/>
              <a:latin typeface="+mn-lt"/>
              <a:ea typeface="+mn-ea"/>
              <a:cs typeface="+mn-cs"/>
            </a:endParaRPr>
          </a:p>
          <a:p>
            <a:pPr lvl="0"/>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46F0651-14ED-40AF-93DD-E23943A3595F}" type="slidenum">
              <a:rPr lang="tr-TR" smtClean="0"/>
              <a:t>26</a:t>
            </a:fld>
            <a:endParaRPr lang="tr-TR"/>
          </a:p>
        </p:txBody>
      </p:sp>
    </p:spTree>
    <p:extLst>
      <p:ext uri="{BB962C8B-B14F-4D97-AF65-F5344CB8AC3E}">
        <p14:creationId xmlns:p14="http://schemas.microsoft.com/office/powerpoint/2010/main" val="225986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Afet sonrası ilk 72 saat çok  önemlidir. Afet gibi normal yaşamı kesintiye uğratan olağanüstü durumlarda diyabetli çocuk ve yetişkinlerde kan şekeri düzeylerinin takiplerinin yanı sıra insülin tedavisinin yada oral diyabet ilaçlarının yanında, kullanmış olduğu diğer ilaçlarının kullanılması eskisi gibi sürdürülmesi  yeterli olacaktır. Bunun yanında  hipoglisemiden korumak için tedbirli alınmalıdır. Acil durum çantasına ulaşılamayan durumlarda diyabetliler çevrelerinde  ulaşabilecekleri  bir eczane varsa, </a:t>
            </a:r>
            <a:r>
              <a:rPr lang="tr-TR" sz="1200" b="1" kern="1200" dirty="0" smtClean="0">
                <a:solidFill>
                  <a:schemeClr val="tx1"/>
                </a:solidFill>
                <a:effectLst/>
                <a:latin typeface="+mn-lt"/>
                <a:ea typeface="+mn-ea"/>
                <a:cs typeface="+mn-cs"/>
              </a:rPr>
              <a:t>484</a:t>
            </a:r>
            <a:r>
              <a:rPr lang="tr-TR" sz="1200" kern="1200" dirty="0" smtClean="0">
                <a:solidFill>
                  <a:schemeClr val="tx1"/>
                </a:solidFill>
                <a:effectLst/>
                <a:latin typeface="+mn-lt"/>
                <a:ea typeface="+mn-ea"/>
                <a:cs typeface="+mn-cs"/>
              </a:rPr>
              <a:t> “Doğal afet uyarı kodu” sayesinde T.C. kimlik numaralarıyla  ilaçlarını temin edilebilir.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27</a:t>
            </a:fld>
            <a:endParaRPr lang="tr-TR"/>
          </a:p>
        </p:txBody>
      </p:sp>
    </p:spTree>
    <p:extLst>
      <p:ext uri="{BB962C8B-B14F-4D97-AF65-F5344CB8AC3E}">
        <p14:creationId xmlns:p14="http://schemas.microsoft.com/office/powerpoint/2010/main" val="3300763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Kullanımdaki insülin kalemleri ve yedek insülinler maksimum 4 hafta süreyle 25© derecenin altındaki oda sıcaklığında direkt ısı ve ışıktan korunmak şartıyla saklanabilir. buzdolabında muhafaza edilemeyen  İnsülinlerin etkisinin azaldığını hissedildiğinde  değiştirilmelidir. İnsülin temini yaparken ,temin edilen  insülinlerin mix insülinler ile karıştırılmamasına dikkat edilmelidir. İğne uçlarının her enjeksiyondan sonra değiştirilmesi önerilmektedir. İnsülin uygulama bölgelerinde yaralanmalar varsa üzerine enjeksiyon yapılmamalı</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ve mümkün olduğunca enfeksiyondan korunmalı, Besin ve içme suyunun temizliğine dikkat edilmelidir.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28</a:t>
            </a:fld>
            <a:endParaRPr lang="tr-TR"/>
          </a:p>
        </p:txBody>
      </p:sp>
    </p:spTree>
    <p:extLst>
      <p:ext uri="{BB962C8B-B14F-4D97-AF65-F5344CB8AC3E}">
        <p14:creationId xmlns:p14="http://schemas.microsoft.com/office/powerpoint/2010/main" val="357077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29</a:t>
            </a:fld>
            <a:endParaRPr lang="tr-TR"/>
          </a:p>
        </p:txBody>
      </p:sp>
    </p:spTree>
    <p:extLst>
      <p:ext uri="{BB962C8B-B14F-4D97-AF65-F5344CB8AC3E}">
        <p14:creationId xmlns:p14="http://schemas.microsoft.com/office/powerpoint/2010/main" val="1552990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Diyabetli bireyler, günlük yaşamlarında meydana gelen inişler ve çıkışların yanında diyabetlerini yönetirken de stres yaşayabilirler. Stres durumunda, kan şekeri seviyesi yükselebilir. Bu durum diyabetli bireylerin hem ruhsal hem de bedensel sağlığı açısından sorun oluşturabilir,</a:t>
            </a:r>
            <a:r>
              <a:rPr lang="tr-TR" sz="1200" kern="1200" baseline="0" dirty="0" smtClean="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46F0651-14ED-40AF-93DD-E23943A3595F}" type="slidenum">
              <a:rPr lang="tr-TR" smtClean="0"/>
              <a:t>30</a:t>
            </a:fld>
            <a:endParaRPr lang="tr-TR"/>
          </a:p>
        </p:txBody>
      </p:sp>
    </p:spTree>
    <p:extLst>
      <p:ext uri="{BB962C8B-B14F-4D97-AF65-F5344CB8AC3E}">
        <p14:creationId xmlns:p14="http://schemas.microsoft.com/office/powerpoint/2010/main" val="3386437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46F0651-14ED-40AF-93DD-E23943A3595F}" type="slidenum">
              <a:rPr lang="tr-TR" smtClean="0"/>
              <a:t>31</a:t>
            </a:fld>
            <a:endParaRPr lang="tr-TR"/>
          </a:p>
        </p:txBody>
      </p:sp>
    </p:spTree>
    <p:extLst>
      <p:ext uri="{BB962C8B-B14F-4D97-AF65-F5344CB8AC3E}">
        <p14:creationId xmlns:p14="http://schemas.microsoft.com/office/powerpoint/2010/main" val="1595982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32</a:t>
            </a:fld>
            <a:endParaRPr lang="tr-TR"/>
          </a:p>
        </p:txBody>
      </p:sp>
    </p:spTree>
    <p:extLst>
      <p:ext uri="{BB962C8B-B14F-4D97-AF65-F5344CB8AC3E}">
        <p14:creationId xmlns:p14="http://schemas.microsoft.com/office/powerpoint/2010/main" val="4037338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46F0651-14ED-40AF-93DD-E23943A3595F}" type="slidenum">
              <a:rPr lang="tr-TR" smtClean="0"/>
              <a:t>33</a:t>
            </a:fld>
            <a:endParaRPr lang="tr-TR"/>
          </a:p>
        </p:txBody>
      </p:sp>
    </p:spTree>
    <p:extLst>
      <p:ext uri="{BB962C8B-B14F-4D97-AF65-F5344CB8AC3E}">
        <p14:creationId xmlns:p14="http://schemas.microsoft.com/office/powerpoint/2010/main" val="342106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5</a:t>
            </a:fld>
            <a:endParaRPr lang="tr-TR"/>
          </a:p>
        </p:txBody>
      </p:sp>
    </p:spTree>
    <p:extLst>
      <p:ext uri="{BB962C8B-B14F-4D97-AF65-F5344CB8AC3E}">
        <p14:creationId xmlns:p14="http://schemas.microsoft.com/office/powerpoint/2010/main" val="961785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46F0651-14ED-40AF-93DD-E23943A3595F}" type="slidenum">
              <a:rPr lang="tr-TR" smtClean="0"/>
              <a:t>34</a:t>
            </a:fld>
            <a:endParaRPr lang="tr-TR"/>
          </a:p>
        </p:txBody>
      </p:sp>
    </p:spTree>
    <p:extLst>
      <p:ext uri="{BB962C8B-B14F-4D97-AF65-F5344CB8AC3E}">
        <p14:creationId xmlns:p14="http://schemas.microsoft.com/office/powerpoint/2010/main" val="810915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46F0651-14ED-40AF-93DD-E23943A3595F}" type="slidenum">
              <a:rPr lang="tr-TR" smtClean="0"/>
              <a:t>35</a:t>
            </a:fld>
            <a:endParaRPr lang="tr-TR"/>
          </a:p>
        </p:txBody>
      </p:sp>
    </p:spTree>
    <p:extLst>
      <p:ext uri="{BB962C8B-B14F-4D97-AF65-F5344CB8AC3E}">
        <p14:creationId xmlns:p14="http://schemas.microsoft.com/office/powerpoint/2010/main" val="3446805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46F0651-14ED-40AF-93DD-E23943A3595F}" type="slidenum">
              <a:rPr lang="tr-TR" smtClean="0"/>
              <a:t>36</a:t>
            </a:fld>
            <a:endParaRPr lang="tr-TR"/>
          </a:p>
        </p:txBody>
      </p:sp>
    </p:spTree>
    <p:extLst>
      <p:ext uri="{BB962C8B-B14F-4D97-AF65-F5344CB8AC3E}">
        <p14:creationId xmlns:p14="http://schemas.microsoft.com/office/powerpoint/2010/main" val="2482900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46F0651-14ED-40AF-93DD-E23943A3595F}" type="slidenum">
              <a:rPr lang="tr-TR" smtClean="0"/>
              <a:t>37</a:t>
            </a:fld>
            <a:endParaRPr lang="tr-TR"/>
          </a:p>
        </p:txBody>
      </p:sp>
    </p:spTree>
    <p:extLst>
      <p:ext uri="{BB962C8B-B14F-4D97-AF65-F5344CB8AC3E}">
        <p14:creationId xmlns:p14="http://schemas.microsoft.com/office/powerpoint/2010/main" val="310915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6</a:t>
            </a:fld>
            <a:endParaRPr lang="tr-TR"/>
          </a:p>
        </p:txBody>
      </p:sp>
    </p:spTree>
    <p:extLst>
      <p:ext uri="{BB962C8B-B14F-4D97-AF65-F5344CB8AC3E}">
        <p14:creationId xmlns:p14="http://schemas.microsoft.com/office/powerpoint/2010/main" val="350898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7</a:t>
            </a:fld>
            <a:endParaRPr lang="tr-TR"/>
          </a:p>
        </p:txBody>
      </p:sp>
    </p:spTree>
    <p:extLst>
      <p:ext uri="{BB962C8B-B14F-4D97-AF65-F5344CB8AC3E}">
        <p14:creationId xmlns:p14="http://schemas.microsoft.com/office/powerpoint/2010/main" val="273043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8</a:t>
            </a:fld>
            <a:endParaRPr lang="tr-TR"/>
          </a:p>
        </p:txBody>
      </p:sp>
    </p:spTree>
    <p:extLst>
      <p:ext uri="{BB962C8B-B14F-4D97-AF65-F5344CB8AC3E}">
        <p14:creationId xmlns:p14="http://schemas.microsoft.com/office/powerpoint/2010/main" val="366180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9</a:t>
            </a:fld>
            <a:endParaRPr lang="tr-TR"/>
          </a:p>
        </p:txBody>
      </p:sp>
    </p:spTree>
    <p:extLst>
      <p:ext uri="{BB962C8B-B14F-4D97-AF65-F5344CB8AC3E}">
        <p14:creationId xmlns:p14="http://schemas.microsoft.com/office/powerpoint/2010/main" val="349240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10</a:t>
            </a:fld>
            <a:endParaRPr lang="tr-TR"/>
          </a:p>
        </p:txBody>
      </p:sp>
    </p:spTree>
    <p:extLst>
      <p:ext uri="{BB962C8B-B14F-4D97-AF65-F5344CB8AC3E}">
        <p14:creationId xmlns:p14="http://schemas.microsoft.com/office/powerpoint/2010/main" val="64899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6F0651-14ED-40AF-93DD-E23943A3595F}" type="slidenum">
              <a:rPr lang="tr-TR" smtClean="0"/>
              <a:t>11</a:t>
            </a:fld>
            <a:endParaRPr lang="tr-TR"/>
          </a:p>
        </p:txBody>
      </p:sp>
    </p:spTree>
    <p:extLst>
      <p:ext uri="{BB962C8B-B14F-4D97-AF65-F5344CB8AC3E}">
        <p14:creationId xmlns:p14="http://schemas.microsoft.com/office/powerpoint/2010/main" val="2713527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874D52A-1D13-40E5-A94A-FB8989498C8E}" type="datetimeFigureOut">
              <a:rPr lang="tr-TR" smtClean="0"/>
              <a:t>17.11.2023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D50A80-C7A2-45C9-8C27-095140F4F086}" type="slidenum">
              <a:rPr lang="tr-TR" smtClean="0"/>
              <a:t>‹#›</a:t>
            </a:fld>
            <a:endParaRPr lang="tr-TR"/>
          </a:p>
        </p:txBody>
      </p:sp>
    </p:spTree>
    <p:extLst>
      <p:ext uri="{BB962C8B-B14F-4D97-AF65-F5344CB8AC3E}">
        <p14:creationId xmlns:p14="http://schemas.microsoft.com/office/powerpoint/2010/main" val="367626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874D52A-1D13-40E5-A94A-FB8989498C8E}" type="datetimeFigureOut">
              <a:rPr lang="tr-TR" smtClean="0"/>
              <a:t>17.11.2023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D50A80-C7A2-45C9-8C27-095140F4F086}" type="slidenum">
              <a:rPr lang="tr-TR" smtClean="0"/>
              <a:t>‹#›</a:t>
            </a:fld>
            <a:endParaRPr lang="tr-TR"/>
          </a:p>
        </p:txBody>
      </p:sp>
    </p:spTree>
    <p:extLst>
      <p:ext uri="{BB962C8B-B14F-4D97-AF65-F5344CB8AC3E}">
        <p14:creationId xmlns:p14="http://schemas.microsoft.com/office/powerpoint/2010/main" val="260049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874D52A-1D13-40E5-A94A-FB8989498C8E}" type="datetimeFigureOut">
              <a:rPr lang="tr-TR" smtClean="0"/>
              <a:t>17.11.2023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D50A80-C7A2-45C9-8C27-095140F4F086}" type="slidenum">
              <a:rPr lang="tr-TR" smtClean="0"/>
              <a:t>‹#›</a:t>
            </a:fld>
            <a:endParaRPr lang="tr-TR"/>
          </a:p>
        </p:txBody>
      </p:sp>
    </p:spTree>
    <p:extLst>
      <p:ext uri="{BB962C8B-B14F-4D97-AF65-F5344CB8AC3E}">
        <p14:creationId xmlns:p14="http://schemas.microsoft.com/office/powerpoint/2010/main" val="283809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740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874D52A-1D13-40E5-A94A-FB8989498C8E}" type="datetimeFigureOut">
              <a:rPr lang="tr-TR" smtClean="0"/>
              <a:t>17.11.2023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D50A80-C7A2-45C9-8C27-095140F4F086}" type="slidenum">
              <a:rPr lang="tr-TR" smtClean="0"/>
              <a:t>‹#›</a:t>
            </a:fld>
            <a:endParaRPr lang="tr-TR"/>
          </a:p>
        </p:txBody>
      </p:sp>
    </p:spTree>
    <p:extLst>
      <p:ext uri="{BB962C8B-B14F-4D97-AF65-F5344CB8AC3E}">
        <p14:creationId xmlns:p14="http://schemas.microsoft.com/office/powerpoint/2010/main" val="207251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874D52A-1D13-40E5-A94A-FB8989498C8E}" type="datetimeFigureOut">
              <a:rPr lang="tr-TR" smtClean="0"/>
              <a:t>17.11.2023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D50A80-C7A2-45C9-8C27-095140F4F086}" type="slidenum">
              <a:rPr lang="tr-TR" smtClean="0"/>
              <a:t>‹#›</a:t>
            </a:fld>
            <a:endParaRPr lang="tr-TR"/>
          </a:p>
        </p:txBody>
      </p:sp>
    </p:spTree>
    <p:extLst>
      <p:ext uri="{BB962C8B-B14F-4D97-AF65-F5344CB8AC3E}">
        <p14:creationId xmlns:p14="http://schemas.microsoft.com/office/powerpoint/2010/main" val="362311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874D52A-1D13-40E5-A94A-FB8989498C8E}" type="datetimeFigureOut">
              <a:rPr lang="tr-TR" smtClean="0"/>
              <a:t>17.11.2023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6D50A80-C7A2-45C9-8C27-095140F4F086}" type="slidenum">
              <a:rPr lang="tr-TR" smtClean="0"/>
              <a:t>‹#›</a:t>
            </a:fld>
            <a:endParaRPr lang="tr-TR"/>
          </a:p>
        </p:txBody>
      </p:sp>
    </p:spTree>
    <p:extLst>
      <p:ext uri="{BB962C8B-B14F-4D97-AF65-F5344CB8AC3E}">
        <p14:creationId xmlns:p14="http://schemas.microsoft.com/office/powerpoint/2010/main" val="273722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874D52A-1D13-40E5-A94A-FB8989498C8E}" type="datetimeFigureOut">
              <a:rPr lang="tr-TR" smtClean="0"/>
              <a:t>17.11.2023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6D50A80-C7A2-45C9-8C27-095140F4F086}" type="slidenum">
              <a:rPr lang="tr-TR" smtClean="0"/>
              <a:t>‹#›</a:t>
            </a:fld>
            <a:endParaRPr lang="tr-TR"/>
          </a:p>
        </p:txBody>
      </p:sp>
    </p:spTree>
    <p:extLst>
      <p:ext uri="{BB962C8B-B14F-4D97-AF65-F5344CB8AC3E}">
        <p14:creationId xmlns:p14="http://schemas.microsoft.com/office/powerpoint/2010/main" val="225579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74D52A-1D13-40E5-A94A-FB8989498C8E}" type="datetimeFigureOut">
              <a:rPr lang="tr-TR" smtClean="0"/>
              <a:t>17.11.2023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6D50A80-C7A2-45C9-8C27-095140F4F086}" type="slidenum">
              <a:rPr lang="tr-TR" smtClean="0"/>
              <a:t>‹#›</a:t>
            </a:fld>
            <a:endParaRPr lang="tr-TR"/>
          </a:p>
        </p:txBody>
      </p:sp>
    </p:spTree>
    <p:extLst>
      <p:ext uri="{BB962C8B-B14F-4D97-AF65-F5344CB8AC3E}">
        <p14:creationId xmlns:p14="http://schemas.microsoft.com/office/powerpoint/2010/main" val="163971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874D52A-1D13-40E5-A94A-FB8989498C8E}" type="datetimeFigureOut">
              <a:rPr lang="tr-TR" smtClean="0"/>
              <a:t>17.11.2023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D50A80-C7A2-45C9-8C27-095140F4F086}" type="slidenum">
              <a:rPr lang="tr-TR" smtClean="0"/>
              <a:t>‹#›</a:t>
            </a:fld>
            <a:endParaRPr lang="tr-TR"/>
          </a:p>
        </p:txBody>
      </p:sp>
    </p:spTree>
    <p:extLst>
      <p:ext uri="{BB962C8B-B14F-4D97-AF65-F5344CB8AC3E}">
        <p14:creationId xmlns:p14="http://schemas.microsoft.com/office/powerpoint/2010/main" val="121429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874D52A-1D13-40E5-A94A-FB8989498C8E}" type="datetimeFigureOut">
              <a:rPr lang="tr-TR" smtClean="0"/>
              <a:t>17.11.2023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D50A80-C7A2-45C9-8C27-095140F4F086}" type="slidenum">
              <a:rPr lang="tr-TR" smtClean="0"/>
              <a:t>‹#›</a:t>
            </a:fld>
            <a:endParaRPr lang="tr-TR"/>
          </a:p>
        </p:txBody>
      </p:sp>
    </p:spTree>
    <p:extLst>
      <p:ext uri="{BB962C8B-B14F-4D97-AF65-F5344CB8AC3E}">
        <p14:creationId xmlns:p14="http://schemas.microsoft.com/office/powerpoint/2010/main" val="284767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4D52A-1D13-40E5-A94A-FB8989498C8E}" type="datetimeFigureOut">
              <a:rPr lang="tr-TR" smtClean="0"/>
              <a:t>17.11.2023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50A80-C7A2-45C9-8C27-095140F4F086}" type="slidenum">
              <a:rPr lang="tr-TR" smtClean="0"/>
              <a:t>‹#›</a:t>
            </a:fld>
            <a:endParaRPr lang="tr-TR"/>
          </a:p>
        </p:txBody>
      </p:sp>
    </p:spTree>
    <p:extLst>
      <p:ext uri="{BB962C8B-B14F-4D97-AF65-F5344CB8AC3E}">
        <p14:creationId xmlns:p14="http://schemas.microsoft.com/office/powerpoint/2010/main" val="307734183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27E4B4-08EF-EDEB-2308-5CEF7E054F82}"/>
              </a:ext>
            </a:extLst>
          </p:cNvPr>
          <p:cNvSpPr>
            <a:spLocks noGrp="1"/>
          </p:cNvSpPr>
          <p:nvPr>
            <p:ph type="ctrTitle"/>
          </p:nvPr>
        </p:nvSpPr>
        <p:spPr>
          <a:xfrm>
            <a:off x="1433384" y="2502244"/>
            <a:ext cx="10522833" cy="981758"/>
          </a:xfrm>
        </p:spPr>
        <p:txBody>
          <a:bodyPr>
            <a:noAutofit/>
          </a:bodyPr>
          <a:lstStyle/>
          <a:p>
            <a:r>
              <a:rPr lang="tr-TR" sz="4000" b="1" dirty="0" smtClean="0"/>
              <a:t>DOĞAL AFETLER VE DİYABETLİ HAZIRLIĞI</a:t>
            </a:r>
            <a:endParaRPr lang="tr-TR" sz="4000" b="1" dirty="0"/>
          </a:p>
        </p:txBody>
      </p:sp>
      <p:sp>
        <p:nvSpPr>
          <p:cNvPr id="3" name="Alt Başlık 2">
            <a:extLst>
              <a:ext uri="{FF2B5EF4-FFF2-40B4-BE49-F238E27FC236}">
                <a16:creationId xmlns:a16="http://schemas.microsoft.com/office/drawing/2014/main" id="{25DACF4D-DD9B-C953-5EA7-CD750882974A}"/>
              </a:ext>
            </a:extLst>
          </p:cNvPr>
          <p:cNvSpPr>
            <a:spLocks noGrp="1"/>
          </p:cNvSpPr>
          <p:nvPr>
            <p:ph type="subTitle" idx="1"/>
          </p:nvPr>
        </p:nvSpPr>
        <p:spPr>
          <a:xfrm>
            <a:off x="7381486" y="5614142"/>
            <a:ext cx="4810514" cy="1126283"/>
          </a:xfrm>
        </p:spPr>
        <p:txBody>
          <a:bodyPr>
            <a:normAutofit fontScale="92500" lnSpcReduction="20000"/>
          </a:bodyPr>
          <a:lstStyle/>
          <a:p>
            <a:pPr algn="ctr"/>
            <a:r>
              <a:rPr lang="tr-TR" dirty="0" smtClean="0"/>
              <a:t>Uz. Hemşire Behice </a:t>
            </a:r>
            <a:r>
              <a:rPr lang="tr-TR" dirty="0"/>
              <a:t>KAHRAMAN</a:t>
            </a:r>
          </a:p>
          <a:p>
            <a:pPr algn="ctr"/>
            <a:r>
              <a:rPr lang="tr-TR" dirty="0"/>
              <a:t>TÜRK DİYABET </a:t>
            </a:r>
            <a:r>
              <a:rPr lang="tr-TR" dirty="0" smtClean="0"/>
              <a:t>CEMİYETİ</a:t>
            </a:r>
          </a:p>
          <a:p>
            <a:pPr algn="ctr"/>
            <a:r>
              <a:rPr lang="tr-TR" dirty="0" smtClean="0"/>
              <a:t>DOFEM Eğitim Koordinatörü</a:t>
            </a:r>
            <a:endParaRPr lang="tr-TR" dirty="0"/>
          </a:p>
        </p:txBody>
      </p:sp>
      <p:pic>
        <p:nvPicPr>
          <p:cNvPr id="5" name="Resim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9858" y="166817"/>
            <a:ext cx="1666359" cy="1896761"/>
          </a:xfrm>
          <a:prstGeom prst="rect">
            <a:avLst/>
          </a:prstGeom>
        </p:spPr>
      </p:pic>
    </p:spTree>
    <p:extLst>
      <p:ext uri="{BB962C8B-B14F-4D97-AF65-F5344CB8AC3E}">
        <p14:creationId xmlns:p14="http://schemas.microsoft.com/office/powerpoint/2010/main" val="1132551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5008" y="572624"/>
            <a:ext cx="8911687" cy="1280890"/>
          </a:xfrm>
        </p:spPr>
        <p:txBody>
          <a:bodyPr>
            <a:normAutofit fontScale="90000"/>
          </a:bodyPr>
          <a:lstStyle/>
          <a:p>
            <a:r>
              <a:rPr lang="tr-TR" b="1" dirty="0"/>
              <a:t>Afet öncesinde</a:t>
            </a:r>
            <a:r>
              <a:rPr lang="tr-TR" dirty="0"/>
              <a:t/>
            </a:r>
            <a:br>
              <a:rPr lang="tr-TR" dirty="0"/>
            </a:br>
            <a:endParaRPr lang="tr-TR" dirty="0"/>
          </a:p>
        </p:txBody>
      </p:sp>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9437" y="1213069"/>
            <a:ext cx="10058399" cy="5474043"/>
          </a:xfrm>
        </p:spPr>
      </p:pic>
    </p:spTree>
    <p:extLst>
      <p:ext uri="{BB962C8B-B14F-4D97-AF65-F5344CB8AC3E}">
        <p14:creationId xmlns:p14="http://schemas.microsoft.com/office/powerpoint/2010/main" val="1507054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38018" y="710608"/>
            <a:ext cx="8911687" cy="1280890"/>
          </a:xfrm>
        </p:spPr>
        <p:txBody>
          <a:bodyPr>
            <a:normAutofit fontScale="90000"/>
          </a:bodyPr>
          <a:lstStyle/>
          <a:p>
            <a:r>
              <a:rPr lang="tr-TR" b="1" dirty="0"/>
              <a:t>Afet sırasında</a:t>
            </a:r>
            <a:r>
              <a:rPr lang="tr-TR" dirty="0"/>
              <a:t/>
            </a:r>
            <a:br>
              <a:rPr lang="tr-TR" dirty="0"/>
            </a:br>
            <a:endParaRPr lang="tr-TR" dirty="0"/>
          </a:p>
        </p:txBody>
      </p:sp>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t="1491"/>
          <a:stretch/>
        </p:blipFill>
        <p:spPr>
          <a:xfrm>
            <a:off x="1729933" y="1513894"/>
            <a:ext cx="8659021" cy="3931743"/>
          </a:xfrm>
          <a:prstGeom prst="rect">
            <a:avLst/>
          </a:prstGeom>
        </p:spPr>
      </p:pic>
      <p:sp>
        <p:nvSpPr>
          <p:cNvPr id="5" name="Dikdörtgen 4"/>
          <p:cNvSpPr/>
          <p:nvPr/>
        </p:nvSpPr>
        <p:spPr>
          <a:xfrm>
            <a:off x="430383" y="5790193"/>
            <a:ext cx="11926956" cy="646331"/>
          </a:xfrm>
          <a:prstGeom prst="rect">
            <a:avLst/>
          </a:prstGeom>
        </p:spPr>
        <p:txBody>
          <a:bodyPr wrap="square">
            <a:spAutoFit/>
          </a:bodyPr>
          <a:lstStyle/>
          <a:p>
            <a:pPr lvl="0"/>
            <a:r>
              <a:rPr lang="tr-TR" dirty="0"/>
              <a:t>Planlanan operasyon prosedürlerinin uygulanması, Eğitim ve tatbikatlarla kazanılmış doğru davranış biçimleri uygulanarak kurtarma, ilk yardım ve güvenli tahliye işlemlerinin aksatılmadan uygulanması,</a:t>
            </a:r>
          </a:p>
        </p:txBody>
      </p:sp>
    </p:spTree>
    <p:extLst>
      <p:ext uri="{BB962C8B-B14F-4D97-AF65-F5344CB8AC3E}">
        <p14:creationId xmlns:p14="http://schemas.microsoft.com/office/powerpoint/2010/main" val="3182308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63876" y="605575"/>
            <a:ext cx="8911687" cy="1280890"/>
          </a:xfrm>
        </p:spPr>
        <p:txBody>
          <a:bodyPr>
            <a:normAutofit fontScale="90000"/>
          </a:bodyPr>
          <a:lstStyle/>
          <a:p>
            <a:r>
              <a:rPr lang="tr-TR" b="1" dirty="0"/>
              <a:t>Afet sonrasında</a:t>
            </a:r>
            <a:r>
              <a:rPr lang="tr-TR" dirty="0"/>
              <a:t/>
            </a:r>
            <a:br>
              <a:rPr lang="tr-TR" dirty="0"/>
            </a:b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705" y="126635"/>
            <a:ext cx="6257174" cy="3519660"/>
          </a:xfrm>
          <a:prstGeom prst="rect">
            <a:avLst/>
          </a:prstGeom>
        </p:spPr>
      </p:pic>
      <p:sp>
        <p:nvSpPr>
          <p:cNvPr id="4" name="Dikdörtgen 3"/>
          <p:cNvSpPr/>
          <p:nvPr/>
        </p:nvSpPr>
        <p:spPr>
          <a:xfrm>
            <a:off x="1272209" y="4028135"/>
            <a:ext cx="10802669" cy="2554545"/>
          </a:xfrm>
          <a:prstGeom prst="rect">
            <a:avLst/>
          </a:prstGeom>
        </p:spPr>
        <p:txBody>
          <a:bodyPr wrap="square">
            <a:spAutoFit/>
          </a:bodyPr>
          <a:lstStyle/>
          <a:p>
            <a:pPr marL="285750" indent="-285750">
              <a:buFont typeface="Arial" panose="020B0604020202020204" pitchFamily="34" charset="0"/>
              <a:buChar char="•"/>
            </a:pPr>
            <a:r>
              <a:rPr lang="tr-TR" sz="2000" dirty="0"/>
              <a:t>Hızlı ve etkili olarak müdahale ederek kayıpların en düşük seviyede tutulması</a:t>
            </a:r>
            <a:r>
              <a:rPr lang="tr-TR" sz="2000" dirty="0" smtClean="0"/>
              <a:t>,</a:t>
            </a:r>
          </a:p>
          <a:p>
            <a:endParaRPr lang="tr-TR" sz="2000" dirty="0"/>
          </a:p>
          <a:p>
            <a:pPr marL="285750" indent="-285750">
              <a:buFont typeface="Arial" panose="020B0604020202020204" pitchFamily="34" charset="0"/>
              <a:buChar char="•"/>
            </a:pPr>
            <a:r>
              <a:rPr lang="tr-TR" sz="2000" dirty="0"/>
              <a:t>Afetzede kişilerin su, yiyecek, giyecek, ısınma, barınma, psikolojik destek gibi hayati ihtiyaçlarının en kısa süre içerisinde ve en uygun yöntemlerle karşılanması</a:t>
            </a:r>
            <a:r>
              <a:rPr lang="tr-TR" sz="2000" dirty="0" smtClean="0"/>
              <a:t>,</a:t>
            </a:r>
          </a:p>
          <a:p>
            <a:endParaRPr lang="tr-TR" sz="2000" dirty="0"/>
          </a:p>
          <a:p>
            <a:pPr marL="285750" indent="-285750">
              <a:buFont typeface="Arial" panose="020B0604020202020204" pitchFamily="34" charset="0"/>
              <a:buChar char="•"/>
            </a:pPr>
            <a:r>
              <a:rPr lang="tr-TR" sz="2000" dirty="0"/>
              <a:t>Olabilecek zincirleme etkiler (yangın, salgın hastalık gibi)veya ikincil  afetlerin önlenmesi, Hayatın bir an önce normale dönebilmesi için gereken iyileştirme faaliyetlerinin belirlenmesi ve uygulanmasını </a:t>
            </a:r>
            <a:r>
              <a:rPr lang="tr-TR" sz="2000" dirty="0" smtClean="0"/>
              <a:t>sağlaması,</a:t>
            </a:r>
            <a:endParaRPr lang="tr-TR" sz="2000" dirty="0"/>
          </a:p>
        </p:txBody>
      </p:sp>
    </p:spTree>
    <p:extLst>
      <p:ext uri="{BB962C8B-B14F-4D97-AF65-F5344CB8AC3E}">
        <p14:creationId xmlns:p14="http://schemas.microsoft.com/office/powerpoint/2010/main" val="2082528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prem anında ve sonrasında yapılması gerekenler neler? Deprem çantası  nasıl hazırlanır? (AFAD deprem kılavuzu) - Son Dakika Türkiye Haberleri |  NTV Habe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657" b="8672"/>
          <a:stretch/>
        </p:blipFill>
        <p:spPr bwMode="auto">
          <a:xfrm>
            <a:off x="2088292" y="283474"/>
            <a:ext cx="9638269" cy="638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133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9" descr="araÅtÄ±ran Ã§ocuk ile ilgili gÃ¶rsel sonucu"/>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5578" y="2237401"/>
            <a:ext cx="88392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8"/>
          <p:cNvSpPr>
            <a:spLocks/>
          </p:cNvSpPr>
          <p:nvPr/>
        </p:nvSpPr>
        <p:spPr bwMode="auto">
          <a:xfrm>
            <a:off x="5063613" y="1138903"/>
            <a:ext cx="6980903" cy="1854200"/>
          </a:xfrm>
          <a:custGeom>
            <a:avLst/>
            <a:gdLst>
              <a:gd name="T0" fmla="+- 0 10602 5620"/>
              <a:gd name="T1" fmla="*/ T0 w 8780"/>
              <a:gd name="T2" fmla="+- 0 4021 1141"/>
              <a:gd name="T3" fmla="*/ 4021 h 2920"/>
              <a:gd name="T4" fmla="+- 0 9155 5620"/>
              <a:gd name="T5" fmla="*/ T4 w 8780"/>
              <a:gd name="T6" fmla="+- 0 3901 1141"/>
              <a:gd name="T7" fmla="*/ 3901 h 2920"/>
              <a:gd name="T8" fmla="+- 0 10683 5620"/>
              <a:gd name="T9" fmla="*/ T8 w 8780"/>
              <a:gd name="T10" fmla="+- 0 4021 1141"/>
              <a:gd name="T11" fmla="*/ 4021 h 2920"/>
              <a:gd name="T12" fmla="+- 0 11110 5620"/>
              <a:gd name="T13" fmla="*/ T12 w 8780"/>
              <a:gd name="T14" fmla="+- 0 3881 1141"/>
              <a:gd name="T15" fmla="*/ 3881 h 2920"/>
              <a:gd name="T16" fmla="+- 0 7909 5620"/>
              <a:gd name="T17" fmla="*/ T16 w 8780"/>
              <a:gd name="T18" fmla="+- 0 3881 1141"/>
              <a:gd name="T19" fmla="*/ 3881 h 2920"/>
              <a:gd name="T20" fmla="+- 0 7590 5620"/>
              <a:gd name="T21" fmla="*/ T20 w 8780"/>
              <a:gd name="T22" fmla="+- 0 3841 1141"/>
              <a:gd name="T23" fmla="*/ 3841 h 2920"/>
              <a:gd name="T24" fmla="+- 0 8738 5620"/>
              <a:gd name="T25" fmla="*/ T24 w 8780"/>
              <a:gd name="T26" fmla="+- 0 3841 1141"/>
              <a:gd name="T27" fmla="*/ 3841 h 2920"/>
              <a:gd name="T28" fmla="+- 0 7014 5620"/>
              <a:gd name="T29" fmla="*/ T28 w 8780"/>
              <a:gd name="T30" fmla="+- 0 1501 1141"/>
              <a:gd name="T31" fmla="*/ 1501 h 2920"/>
              <a:gd name="T32" fmla="+- 0 6657 5620"/>
              <a:gd name="T33" fmla="*/ T32 w 8780"/>
              <a:gd name="T34" fmla="+- 0 1661 1141"/>
              <a:gd name="T35" fmla="*/ 1661 h 2920"/>
              <a:gd name="T36" fmla="+- 0 6447 5620"/>
              <a:gd name="T37" fmla="*/ T36 w 8780"/>
              <a:gd name="T38" fmla="+- 0 1881 1141"/>
              <a:gd name="T39" fmla="*/ 1881 h 2920"/>
              <a:gd name="T40" fmla="+- 0 6419 5620"/>
              <a:gd name="T41" fmla="*/ T40 w 8780"/>
              <a:gd name="T42" fmla="+- 0 2101 1141"/>
              <a:gd name="T43" fmla="*/ 2101 h 2920"/>
              <a:gd name="T44" fmla="+- 0 6063 5620"/>
              <a:gd name="T45" fmla="*/ T44 w 8780"/>
              <a:gd name="T46" fmla="+- 0 2161 1141"/>
              <a:gd name="T47" fmla="*/ 2161 h 2920"/>
              <a:gd name="T48" fmla="+- 0 5741 5620"/>
              <a:gd name="T49" fmla="*/ T48 w 8780"/>
              <a:gd name="T50" fmla="+- 0 2321 1141"/>
              <a:gd name="T51" fmla="*/ 2321 h 2920"/>
              <a:gd name="T52" fmla="+- 0 5622 5620"/>
              <a:gd name="T53" fmla="*/ T52 w 8780"/>
              <a:gd name="T54" fmla="+- 0 2541 1141"/>
              <a:gd name="T55" fmla="*/ 2541 h 2920"/>
              <a:gd name="T56" fmla="+- 0 5811 5620"/>
              <a:gd name="T57" fmla="*/ T56 w 8780"/>
              <a:gd name="T58" fmla="+- 0 2761 1141"/>
              <a:gd name="T59" fmla="*/ 2761 h 2920"/>
              <a:gd name="T60" fmla="+- 0 5910 5620"/>
              <a:gd name="T61" fmla="*/ T60 w 8780"/>
              <a:gd name="T62" fmla="+- 0 2961 1141"/>
              <a:gd name="T63" fmla="*/ 2961 h 2920"/>
              <a:gd name="T64" fmla="+- 0 5839 5620"/>
              <a:gd name="T65" fmla="*/ T64 w 8780"/>
              <a:gd name="T66" fmla="+- 0 3221 1141"/>
              <a:gd name="T67" fmla="*/ 3221 h 2920"/>
              <a:gd name="T68" fmla="+- 0 6054 5620"/>
              <a:gd name="T69" fmla="*/ T68 w 8780"/>
              <a:gd name="T70" fmla="+- 0 3421 1141"/>
              <a:gd name="T71" fmla="*/ 3421 h 2920"/>
              <a:gd name="T72" fmla="+- 0 6523 5620"/>
              <a:gd name="T73" fmla="*/ T72 w 8780"/>
              <a:gd name="T74" fmla="+- 0 3541 1141"/>
              <a:gd name="T75" fmla="*/ 3541 h 2920"/>
              <a:gd name="T76" fmla="+- 0 7035 5620"/>
              <a:gd name="T77" fmla="*/ T76 w 8780"/>
              <a:gd name="T78" fmla="+- 0 3681 1141"/>
              <a:gd name="T79" fmla="*/ 3681 h 2920"/>
              <a:gd name="T80" fmla="+- 0 7513 5620"/>
              <a:gd name="T81" fmla="*/ T80 w 8780"/>
              <a:gd name="T82" fmla="+- 0 3841 1141"/>
              <a:gd name="T83" fmla="*/ 3841 h 2920"/>
              <a:gd name="T84" fmla="+- 0 11320 5620"/>
              <a:gd name="T85" fmla="*/ T84 w 8780"/>
              <a:gd name="T86" fmla="+- 0 3741 1141"/>
              <a:gd name="T87" fmla="*/ 3741 h 2920"/>
              <a:gd name="T88" fmla="+- 0 12766 5620"/>
              <a:gd name="T89" fmla="*/ T88 w 8780"/>
              <a:gd name="T90" fmla="+- 0 3601 1141"/>
              <a:gd name="T91" fmla="*/ 3601 h 2920"/>
              <a:gd name="T92" fmla="+- 0 13075 5620"/>
              <a:gd name="T93" fmla="*/ T92 w 8780"/>
              <a:gd name="T94" fmla="+- 0 3441 1141"/>
              <a:gd name="T95" fmla="*/ 3441 h 2920"/>
              <a:gd name="T96" fmla="+- 0 13219 5620"/>
              <a:gd name="T97" fmla="*/ T96 w 8780"/>
              <a:gd name="T98" fmla="+- 0 3221 1141"/>
              <a:gd name="T99" fmla="*/ 3221 h 2920"/>
              <a:gd name="T100" fmla="+- 0 13643 5620"/>
              <a:gd name="T101" fmla="*/ T100 w 8780"/>
              <a:gd name="T102" fmla="+- 0 3121 1141"/>
              <a:gd name="T103" fmla="*/ 3121 h 2920"/>
              <a:gd name="T104" fmla="+- 0 14105 5620"/>
              <a:gd name="T105" fmla="*/ T104 w 8780"/>
              <a:gd name="T106" fmla="+- 0 2961 1141"/>
              <a:gd name="T107" fmla="*/ 2961 h 2920"/>
              <a:gd name="T108" fmla="+- 0 14350 5620"/>
              <a:gd name="T109" fmla="*/ T108 w 8780"/>
              <a:gd name="T110" fmla="+- 0 2741 1141"/>
              <a:gd name="T111" fmla="*/ 2741 h 2920"/>
              <a:gd name="T112" fmla="+- 0 14399 5620"/>
              <a:gd name="T113" fmla="*/ T112 w 8780"/>
              <a:gd name="T114" fmla="+- 0 2501 1141"/>
              <a:gd name="T115" fmla="*/ 2501 h 2920"/>
              <a:gd name="T116" fmla="+- 0 14242 5620"/>
              <a:gd name="T117" fmla="*/ T116 w 8780"/>
              <a:gd name="T118" fmla="+- 0 2261 1141"/>
              <a:gd name="T119" fmla="*/ 2261 h 2920"/>
              <a:gd name="T120" fmla="+- 0 14160 5620"/>
              <a:gd name="T121" fmla="*/ T120 w 8780"/>
              <a:gd name="T122" fmla="+- 0 2141 1141"/>
              <a:gd name="T123" fmla="*/ 2141 h 2920"/>
              <a:gd name="T124" fmla="+- 0 14202 5620"/>
              <a:gd name="T125" fmla="*/ T124 w 8780"/>
              <a:gd name="T126" fmla="+- 0 1941 1141"/>
              <a:gd name="T127" fmla="*/ 1941 h 2920"/>
              <a:gd name="T128" fmla="+- 0 14040 5620"/>
              <a:gd name="T129" fmla="*/ T128 w 8780"/>
              <a:gd name="T130" fmla="+- 0 1721 1141"/>
              <a:gd name="T131" fmla="*/ 1721 h 2920"/>
              <a:gd name="T132" fmla="+- 0 13692 5620"/>
              <a:gd name="T133" fmla="*/ T132 w 8780"/>
              <a:gd name="T134" fmla="+- 0 1561 1141"/>
              <a:gd name="T135" fmla="*/ 1561 h 2920"/>
              <a:gd name="T136" fmla="+- 0 8471 5620"/>
              <a:gd name="T137" fmla="*/ T136 w 8780"/>
              <a:gd name="T138" fmla="+- 0 1481 1141"/>
              <a:gd name="T139" fmla="*/ 1481 h 2920"/>
              <a:gd name="T140" fmla="+- 0 11427 5620"/>
              <a:gd name="T141" fmla="*/ T140 w 8780"/>
              <a:gd name="T142" fmla="+- 0 3621 1141"/>
              <a:gd name="T143" fmla="*/ 3621 h 2920"/>
              <a:gd name="T144" fmla="+- 0 12337 5620"/>
              <a:gd name="T145" fmla="*/ T144 w 8780"/>
              <a:gd name="T146" fmla="+- 0 3701 1141"/>
              <a:gd name="T147" fmla="*/ 3701 h 2920"/>
              <a:gd name="T148" fmla="+- 0 9111 5620"/>
              <a:gd name="T149" fmla="*/ T148 w 8780"/>
              <a:gd name="T150" fmla="+- 0 1241 1141"/>
              <a:gd name="T151" fmla="*/ 1241 h 2920"/>
              <a:gd name="T152" fmla="+- 0 8681 5620"/>
              <a:gd name="T153" fmla="*/ T152 w 8780"/>
              <a:gd name="T154" fmla="+- 0 1361 1141"/>
              <a:gd name="T155" fmla="*/ 1361 h 2920"/>
              <a:gd name="T156" fmla="+- 0 13392 5620"/>
              <a:gd name="T157" fmla="*/ T156 w 8780"/>
              <a:gd name="T158" fmla="+- 0 1481 1141"/>
              <a:gd name="T159" fmla="*/ 1481 h 2920"/>
              <a:gd name="T160" fmla="+- 0 10130 5620"/>
              <a:gd name="T161" fmla="*/ T160 w 8780"/>
              <a:gd name="T162" fmla="+- 0 1341 1141"/>
              <a:gd name="T163" fmla="*/ 1341 h 2920"/>
              <a:gd name="T164" fmla="+- 0 9774 5620"/>
              <a:gd name="T165" fmla="*/ T164 w 8780"/>
              <a:gd name="T166" fmla="+- 0 1261 1141"/>
              <a:gd name="T167" fmla="*/ 1261 h 2920"/>
              <a:gd name="T168" fmla="+- 0 8006 5620"/>
              <a:gd name="T169" fmla="*/ T168 w 8780"/>
              <a:gd name="T170" fmla="+- 0 1421 1141"/>
              <a:gd name="T171" fmla="*/ 1421 h 2920"/>
              <a:gd name="T172" fmla="+- 0 10545 5620"/>
              <a:gd name="T173" fmla="*/ T172 w 8780"/>
              <a:gd name="T174" fmla="+- 0 1201 1141"/>
              <a:gd name="T175" fmla="*/ 1201 h 2920"/>
              <a:gd name="T176" fmla="+- 0 10232 5620"/>
              <a:gd name="T177" fmla="*/ T176 w 8780"/>
              <a:gd name="T178" fmla="+- 0 1341 1141"/>
              <a:gd name="T179" fmla="*/ 1341 h 2920"/>
              <a:gd name="T180" fmla="+- 0 11686 5620"/>
              <a:gd name="T181" fmla="*/ T180 w 8780"/>
              <a:gd name="T182" fmla="+- 0 1301 1141"/>
              <a:gd name="T183" fmla="*/ 1301 h 2920"/>
              <a:gd name="T184" fmla="+- 0 11294 5620"/>
              <a:gd name="T185" fmla="*/ T184 w 8780"/>
              <a:gd name="T186" fmla="+- 0 1181 1141"/>
              <a:gd name="T187" fmla="*/ 1181 h 2920"/>
              <a:gd name="T188" fmla="+- 0 11883 5620"/>
              <a:gd name="T189" fmla="*/ T188 w 8780"/>
              <a:gd name="T190" fmla="+- 0 1221 1141"/>
              <a:gd name="T191" fmla="*/ 1221 h 2920"/>
              <a:gd name="T192" fmla="+- 0 13159 5620"/>
              <a:gd name="T193" fmla="*/ T192 w 8780"/>
              <a:gd name="T194" fmla="+- 0 1281 1141"/>
              <a:gd name="T195" fmla="*/ 1281 h 2920"/>
              <a:gd name="T196" fmla="+- 0 9356 5620"/>
              <a:gd name="T197" fmla="*/ T196 w 8780"/>
              <a:gd name="T198" fmla="+- 0 1221 1141"/>
              <a:gd name="T199" fmla="*/ 1221 h 2920"/>
              <a:gd name="T200" fmla="+- 0 12192 5620"/>
              <a:gd name="T201" fmla="*/ T200 w 8780"/>
              <a:gd name="T202" fmla="+- 0 1161 1141"/>
              <a:gd name="T203" fmla="*/ 1161 h 2920"/>
              <a:gd name="T204" fmla="+- 0 10866 5620"/>
              <a:gd name="T205" fmla="*/ T204 w 8780"/>
              <a:gd name="T206" fmla="+- 0 1141 1141"/>
              <a:gd name="T207" fmla="*/ 1141 h 2920"/>
              <a:gd name="T208" fmla="+- 0 12358 5620"/>
              <a:gd name="T209" fmla="*/ T208 w 8780"/>
              <a:gd name="T210" fmla="+- 0 1141 1141"/>
              <a:gd name="T211" fmla="*/ 1141 h 2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8780" h="2920">
                <a:moveTo>
                  <a:pt x="4982" y="2880"/>
                </a:moveTo>
                <a:lnTo>
                  <a:pt x="4007" y="2880"/>
                </a:lnTo>
                <a:lnTo>
                  <a:pt x="4188" y="2920"/>
                </a:lnTo>
                <a:lnTo>
                  <a:pt x="4814" y="2920"/>
                </a:lnTo>
                <a:lnTo>
                  <a:pt x="4982" y="2880"/>
                </a:lnTo>
                <a:close/>
                <a:moveTo>
                  <a:pt x="5629" y="2660"/>
                </a:moveTo>
                <a:lnTo>
                  <a:pt x="3354" y="2660"/>
                </a:lnTo>
                <a:lnTo>
                  <a:pt x="3410" y="2680"/>
                </a:lnTo>
                <a:lnTo>
                  <a:pt x="3470" y="2720"/>
                </a:lnTo>
                <a:lnTo>
                  <a:pt x="3535" y="2760"/>
                </a:lnTo>
                <a:lnTo>
                  <a:pt x="3604" y="2780"/>
                </a:lnTo>
                <a:lnTo>
                  <a:pt x="3678" y="2800"/>
                </a:lnTo>
                <a:lnTo>
                  <a:pt x="3755" y="2840"/>
                </a:lnTo>
                <a:lnTo>
                  <a:pt x="3920" y="2880"/>
                </a:lnTo>
                <a:lnTo>
                  <a:pt x="5063" y="2880"/>
                </a:lnTo>
                <a:lnTo>
                  <a:pt x="5217" y="2840"/>
                </a:lnTo>
                <a:lnTo>
                  <a:pt x="5291" y="2820"/>
                </a:lnTo>
                <a:lnTo>
                  <a:pt x="5360" y="2780"/>
                </a:lnTo>
                <a:lnTo>
                  <a:pt x="5427" y="2760"/>
                </a:lnTo>
                <a:lnTo>
                  <a:pt x="5490" y="2740"/>
                </a:lnTo>
                <a:lnTo>
                  <a:pt x="5549" y="2700"/>
                </a:lnTo>
                <a:lnTo>
                  <a:pt x="5604" y="2680"/>
                </a:lnTo>
                <a:lnTo>
                  <a:pt x="5629" y="2660"/>
                </a:lnTo>
                <a:close/>
                <a:moveTo>
                  <a:pt x="2788" y="2740"/>
                </a:moveTo>
                <a:lnTo>
                  <a:pt x="2289" y="2740"/>
                </a:lnTo>
                <a:lnTo>
                  <a:pt x="2372" y="2760"/>
                </a:lnTo>
                <a:lnTo>
                  <a:pt x="2705" y="2760"/>
                </a:lnTo>
                <a:lnTo>
                  <a:pt x="2788" y="2740"/>
                </a:lnTo>
                <a:close/>
                <a:moveTo>
                  <a:pt x="3118" y="2700"/>
                </a:moveTo>
                <a:lnTo>
                  <a:pt x="1970" y="2700"/>
                </a:lnTo>
                <a:lnTo>
                  <a:pt x="2048" y="2720"/>
                </a:lnTo>
                <a:lnTo>
                  <a:pt x="2127" y="2720"/>
                </a:lnTo>
                <a:lnTo>
                  <a:pt x="2208" y="2740"/>
                </a:lnTo>
                <a:lnTo>
                  <a:pt x="2954" y="2740"/>
                </a:lnTo>
                <a:lnTo>
                  <a:pt x="3118" y="2700"/>
                </a:lnTo>
                <a:close/>
                <a:moveTo>
                  <a:pt x="2547" y="280"/>
                </a:moveTo>
                <a:lnTo>
                  <a:pt x="1765" y="280"/>
                </a:lnTo>
                <a:lnTo>
                  <a:pt x="1666" y="300"/>
                </a:lnTo>
                <a:lnTo>
                  <a:pt x="1481" y="340"/>
                </a:lnTo>
                <a:lnTo>
                  <a:pt x="1394" y="360"/>
                </a:lnTo>
                <a:lnTo>
                  <a:pt x="1312" y="400"/>
                </a:lnTo>
                <a:lnTo>
                  <a:pt x="1236" y="420"/>
                </a:lnTo>
                <a:lnTo>
                  <a:pt x="1164" y="460"/>
                </a:lnTo>
                <a:lnTo>
                  <a:pt x="1097" y="500"/>
                </a:lnTo>
                <a:lnTo>
                  <a:pt x="1037" y="520"/>
                </a:lnTo>
                <a:lnTo>
                  <a:pt x="982" y="560"/>
                </a:lnTo>
                <a:lnTo>
                  <a:pt x="933" y="600"/>
                </a:lnTo>
                <a:lnTo>
                  <a:pt x="891" y="640"/>
                </a:lnTo>
                <a:lnTo>
                  <a:pt x="856" y="680"/>
                </a:lnTo>
                <a:lnTo>
                  <a:pt x="827" y="740"/>
                </a:lnTo>
                <a:lnTo>
                  <a:pt x="806" y="780"/>
                </a:lnTo>
                <a:lnTo>
                  <a:pt x="792" y="820"/>
                </a:lnTo>
                <a:lnTo>
                  <a:pt x="787" y="880"/>
                </a:lnTo>
                <a:lnTo>
                  <a:pt x="789" y="920"/>
                </a:lnTo>
                <a:lnTo>
                  <a:pt x="799" y="960"/>
                </a:lnTo>
                <a:lnTo>
                  <a:pt x="792" y="980"/>
                </a:lnTo>
                <a:lnTo>
                  <a:pt x="700" y="980"/>
                </a:lnTo>
                <a:lnTo>
                  <a:pt x="610" y="1000"/>
                </a:lnTo>
                <a:lnTo>
                  <a:pt x="525" y="1000"/>
                </a:lnTo>
                <a:lnTo>
                  <a:pt x="443" y="1020"/>
                </a:lnTo>
                <a:lnTo>
                  <a:pt x="367" y="1060"/>
                </a:lnTo>
                <a:lnTo>
                  <a:pt x="295" y="1080"/>
                </a:lnTo>
                <a:lnTo>
                  <a:pt x="230" y="1100"/>
                </a:lnTo>
                <a:lnTo>
                  <a:pt x="172" y="1140"/>
                </a:lnTo>
                <a:lnTo>
                  <a:pt x="121" y="1180"/>
                </a:lnTo>
                <a:lnTo>
                  <a:pt x="71" y="1220"/>
                </a:lnTo>
                <a:lnTo>
                  <a:pt x="34" y="1260"/>
                </a:lnTo>
                <a:lnTo>
                  <a:pt x="11" y="1320"/>
                </a:lnTo>
                <a:lnTo>
                  <a:pt x="0" y="1360"/>
                </a:lnTo>
                <a:lnTo>
                  <a:pt x="2" y="1400"/>
                </a:lnTo>
                <a:lnTo>
                  <a:pt x="16" y="1460"/>
                </a:lnTo>
                <a:lnTo>
                  <a:pt x="43" y="1500"/>
                </a:lnTo>
                <a:lnTo>
                  <a:pt x="81" y="1540"/>
                </a:lnTo>
                <a:lnTo>
                  <a:pt x="130" y="1580"/>
                </a:lnTo>
                <a:lnTo>
                  <a:pt x="191" y="1620"/>
                </a:lnTo>
                <a:lnTo>
                  <a:pt x="262" y="1660"/>
                </a:lnTo>
                <a:lnTo>
                  <a:pt x="344" y="1700"/>
                </a:lnTo>
                <a:lnTo>
                  <a:pt x="436" y="1720"/>
                </a:lnTo>
                <a:lnTo>
                  <a:pt x="355" y="1780"/>
                </a:lnTo>
                <a:lnTo>
                  <a:pt x="290" y="1820"/>
                </a:lnTo>
                <a:lnTo>
                  <a:pt x="241" y="1880"/>
                </a:lnTo>
                <a:lnTo>
                  <a:pt x="210" y="1920"/>
                </a:lnTo>
                <a:lnTo>
                  <a:pt x="197" y="1980"/>
                </a:lnTo>
                <a:lnTo>
                  <a:pt x="203" y="2040"/>
                </a:lnTo>
                <a:lnTo>
                  <a:pt x="219" y="2080"/>
                </a:lnTo>
                <a:lnTo>
                  <a:pt x="245" y="2120"/>
                </a:lnTo>
                <a:lnTo>
                  <a:pt x="281" y="2160"/>
                </a:lnTo>
                <a:lnTo>
                  <a:pt x="324" y="2200"/>
                </a:lnTo>
                <a:lnTo>
                  <a:pt x="375" y="2240"/>
                </a:lnTo>
                <a:lnTo>
                  <a:pt x="434" y="2280"/>
                </a:lnTo>
                <a:lnTo>
                  <a:pt x="499" y="2300"/>
                </a:lnTo>
                <a:lnTo>
                  <a:pt x="570" y="2320"/>
                </a:lnTo>
                <a:lnTo>
                  <a:pt x="646" y="2340"/>
                </a:lnTo>
                <a:lnTo>
                  <a:pt x="728" y="2360"/>
                </a:lnTo>
                <a:lnTo>
                  <a:pt x="903" y="2400"/>
                </a:lnTo>
                <a:lnTo>
                  <a:pt x="1202" y="2400"/>
                </a:lnTo>
                <a:lnTo>
                  <a:pt x="1250" y="2440"/>
                </a:lnTo>
                <a:lnTo>
                  <a:pt x="1302" y="2480"/>
                </a:lnTo>
                <a:lnTo>
                  <a:pt x="1357" y="2500"/>
                </a:lnTo>
                <a:lnTo>
                  <a:pt x="1415" y="2540"/>
                </a:lnTo>
                <a:lnTo>
                  <a:pt x="1476" y="2560"/>
                </a:lnTo>
                <a:lnTo>
                  <a:pt x="1539" y="2580"/>
                </a:lnTo>
                <a:lnTo>
                  <a:pt x="1606" y="2620"/>
                </a:lnTo>
                <a:lnTo>
                  <a:pt x="1745" y="2660"/>
                </a:lnTo>
                <a:lnTo>
                  <a:pt x="1893" y="2700"/>
                </a:lnTo>
                <a:lnTo>
                  <a:pt x="3198" y="2700"/>
                </a:lnTo>
                <a:lnTo>
                  <a:pt x="3354" y="2660"/>
                </a:lnTo>
                <a:lnTo>
                  <a:pt x="5629" y="2660"/>
                </a:lnTo>
                <a:lnTo>
                  <a:pt x="5654" y="2640"/>
                </a:lnTo>
                <a:lnTo>
                  <a:pt x="5700" y="2600"/>
                </a:lnTo>
                <a:lnTo>
                  <a:pt x="5741" y="2560"/>
                </a:lnTo>
                <a:lnTo>
                  <a:pt x="5777" y="2520"/>
                </a:lnTo>
                <a:lnTo>
                  <a:pt x="5807" y="2480"/>
                </a:lnTo>
                <a:lnTo>
                  <a:pt x="7068" y="2480"/>
                </a:lnTo>
                <a:lnTo>
                  <a:pt x="7146" y="2460"/>
                </a:lnTo>
                <a:lnTo>
                  <a:pt x="7219" y="2420"/>
                </a:lnTo>
                <a:lnTo>
                  <a:pt x="7286" y="2400"/>
                </a:lnTo>
                <a:lnTo>
                  <a:pt x="7349" y="2360"/>
                </a:lnTo>
                <a:lnTo>
                  <a:pt x="7405" y="2340"/>
                </a:lnTo>
                <a:lnTo>
                  <a:pt x="7455" y="2300"/>
                </a:lnTo>
                <a:lnTo>
                  <a:pt x="7498" y="2260"/>
                </a:lnTo>
                <a:lnTo>
                  <a:pt x="7535" y="2220"/>
                </a:lnTo>
                <a:lnTo>
                  <a:pt x="7564" y="2180"/>
                </a:lnTo>
                <a:lnTo>
                  <a:pt x="7585" y="2140"/>
                </a:lnTo>
                <a:lnTo>
                  <a:pt x="7599" y="2080"/>
                </a:lnTo>
                <a:lnTo>
                  <a:pt x="7604" y="2040"/>
                </a:lnTo>
                <a:lnTo>
                  <a:pt x="7691" y="2040"/>
                </a:lnTo>
                <a:lnTo>
                  <a:pt x="7777" y="2020"/>
                </a:lnTo>
                <a:lnTo>
                  <a:pt x="7861" y="2020"/>
                </a:lnTo>
                <a:lnTo>
                  <a:pt x="8023" y="1980"/>
                </a:lnTo>
                <a:lnTo>
                  <a:pt x="8175" y="1940"/>
                </a:lnTo>
                <a:lnTo>
                  <a:pt x="8247" y="1920"/>
                </a:lnTo>
                <a:lnTo>
                  <a:pt x="8334" y="1880"/>
                </a:lnTo>
                <a:lnTo>
                  <a:pt x="8413" y="1840"/>
                </a:lnTo>
                <a:lnTo>
                  <a:pt x="8485" y="1820"/>
                </a:lnTo>
                <a:lnTo>
                  <a:pt x="8550" y="1780"/>
                </a:lnTo>
                <a:lnTo>
                  <a:pt x="8606" y="1740"/>
                </a:lnTo>
                <a:lnTo>
                  <a:pt x="8655" y="1680"/>
                </a:lnTo>
                <a:lnTo>
                  <a:pt x="8697" y="1640"/>
                </a:lnTo>
                <a:lnTo>
                  <a:pt x="8730" y="1600"/>
                </a:lnTo>
                <a:lnTo>
                  <a:pt x="8756" y="1560"/>
                </a:lnTo>
                <a:lnTo>
                  <a:pt x="8774" y="1500"/>
                </a:lnTo>
                <a:lnTo>
                  <a:pt x="8780" y="1480"/>
                </a:lnTo>
                <a:lnTo>
                  <a:pt x="8780" y="1360"/>
                </a:lnTo>
                <a:lnTo>
                  <a:pt x="8779" y="1360"/>
                </a:lnTo>
                <a:lnTo>
                  <a:pt x="8764" y="1320"/>
                </a:lnTo>
                <a:lnTo>
                  <a:pt x="8741" y="1260"/>
                </a:lnTo>
                <a:lnTo>
                  <a:pt x="8710" y="1220"/>
                </a:lnTo>
                <a:lnTo>
                  <a:pt x="8670" y="1180"/>
                </a:lnTo>
                <a:lnTo>
                  <a:pt x="8622" y="1120"/>
                </a:lnTo>
                <a:lnTo>
                  <a:pt x="8566" y="1080"/>
                </a:lnTo>
                <a:lnTo>
                  <a:pt x="8501" y="1040"/>
                </a:lnTo>
                <a:lnTo>
                  <a:pt x="8515" y="1020"/>
                </a:lnTo>
                <a:lnTo>
                  <a:pt x="8528" y="1020"/>
                </a:lnTo>
                <a:lnTo>
                  <a:pt x="8540" y="1000"/>
                </a:lnTo>
                <a:lnTo>
                  <a:pt x="8550" y="980"/>
                </a:lnTo>
                <a:lnTo>
                  <a:pt x="8573" y="940"/>
                </a:lnTo>
                <a:lnTo>
                  <a:pt x="8585" y="880"/>
                </a:lnTo>
                <a:lnTo>
                  <a:pt x="8588" y="840"/>
                </a:lnTo>
                <a:lnTo>
                  <a:pt x="8582" y="800"/>
                </a:lnTo>
                <a:lnTo>
                  <a:pt x="8566" y="740"/>
                </a:lnTo>
                <a:lnTo>
                  <a:pt x="8542" y="700"/>
                </a:lnTo>
                <a:lnTo>
                  <a:pt x="8509" y="660"/>
                </a:lnTo>
                <a:lnTo>
                  <a:pt x="8469" y="620"/>
                </a:lnTo>
                <a:lnTo>
                  <a:pt x="8420" y="580"/>
                </a:lnTo>
                <a:lnTo>
                  <a:pt x="8364" y="540"/>
                </a:lnTo>
                <a:lnTo>
                  <a:pt x="8301" y="520"/>
                </a:lnTo>
                <a:lnTo>
                  <a:pt x="8231" y="480"/>
                </a:lnTo>
                <a:lnTo>
                  <a:pt x="8154" y="460"/>
                </a:lnTo>
                <a:lnTo>
                  <a:pt x="8072" y="420"/>
                </a:lnTo>
                <a:lnTo>
                  <a:pt x="7983" y="400"/>
                </a:lnTo>
                <a:lnTo>
                  <a:pt x="7889" y="380"/>
                </a:lnTo>
                <a:lnTo>
                  <a:pt x="7790" y="380"/>
                </a:lnTo>
                <a:lnTo>
                  <a:pt x="7772" y="340"/>
                </a:lnTo>
                <a:lnTo>
                  <a:pt x="2851" y="340"/>
                </a:lnTo>
                <a:lnTo>
                  <a:pt x="2778" y="320"/>
                </a:lnTo>
                <a:lnTo>
                  <a:pt x="2703" y="320"/>
                </a:lnTo>
                <a:lnTo>
                  <a:pt x="2547" y="280"/>
                </a:lnTo>
                <a:close/>
                <a:moveTo>
                  <a:pt x="7068" y="2480"/>
                </a:moveTo>
                <a:lnTo>
                  <a:pt x="5807" y="2480"/>
                </a:lnTo>
                <a:lnTo>
                  <a:pt x="5877" y="2500"/>
                </a:lnTo>
                <a:lnTo>
                  <a:pt x="6024" y="2540"/>
                </a:lnTo>
                <a:lnTo>
                  <a:pt x="6101" y="2540"/>
                </a:lnTo>
                <a:lnTo>
                  <a:pt x="6179" y="2560"/>
                </a:lnTo>
                <a:lnTo>
                  <a:pt x="6717" y="2560"/>
                </a:lnTo>
                <a:lnTo>
                  <a:pt x="6900" y="2520"/>
                </a:lnTo>
                <a:lnTo>
                  <a:pt x="6986" y="2500"/>
                </a:lnTo>
                <a:lnTo>
                  <a:pt x="7068" y="2480"/>
                </a:lnTo>
                <a:close/>
                <a:moveTo>
                  <a:pt x="4072" y="100"/>
                </a:moveTo>
                <a:lnTo>
                  <a:pt x="3491" y="100"/>
                </a:lnTo>
                <a:lnTo>
                  <a:pt x="3412" y="120"/>
                </a:lnTo>
                <a:lnTo>
                  <a:pt x="3262" y="160"/>
                </a:lnTo>
                <a:lnTo>
                  <a:pt x="3192" y="180"/>
                </a:lnTo>
                <a:lnTo>
                  <a:pt x="3124" y="200"/>
                </a:lnTo>
                <a:lnTo>
                  <a:pt x="3061" y="220"/>
                </a:lnTo>
                <a:lnTo>
                  <a:pt x="3001" y="260"/>
                </a:lnTo>
                <a:lnTo>
                  <a:pt x="2946" y="280"/>
                </a:lnTo>
                <a:lnTo>
                  <a:pt x="2896" y="320"/>
                </a:lnTo>
                <a:lnTo>
                  <a:pt x="2851" y="340"/>
                </a:lnTo>
                <a:lnTo>
                  <a:pt x="7772" y="340"/>
                </a:lnTo>
                <a:lnTo>
                  <a:pt x="7763" y="320"/>
                </a:lnTo>
                <a:lnTo>
                  <a:pt x="7724" y="280"/>
                </a:lnTo>
                <a:lnTo>
                  <a:pt x="7673" y="220"/>
                </a:lnTo>
                <a:lnTo>
                  <a:pt x="4568" y="220"/>
                </a:lnTo>
                <a:lnTo>
                  <a:pt x="4510" y="200"/>
                </a:lnTo>
                <a:lnTo>
                  <a:pt x="4449" y="180"/>
                </a:lnTo>
                <a:lnTo>
                  <a:pt x="4384" y="160"/>
                </a:lnTo>
                <a:lnTo>
                  <a:pt x="4316" y="140"/>
                </a:lnTo>
                <a:lnTo>
                  <a:pt x="4236" y="120"/>
                </a:lnTo>
                <a:lnTo>
                  <a:pt x="4154" y="120"/>
                </a:lnTo>
                <a:lnTo>
                  <a:pt x="4072" y="100"/>
                </a:lnTo>
                <a:close/>
                <a:moveTo>
                  <a:pt x="2305" y="260"/>
                </a:moveTo>
                <a:lnTo>
                  <a:pt x="1973" y="260"/>
                </a:lnTo>
                <a:lnTo>
                  <a:pt x="1868" y="280"/>
                </a:lnTo>
                <a:lnTo>
                  <a:pt x="2386" y="280"/>
                </a:lnTo>
                <a:lnTo>
                  <a:pt x="2305" y="260"/>
                </a:lnTo>
                <a:close/>
                <a:moveTo>
                  <a:pt x="5589" y="20"/>
                </a:moveTo>
                <a:lnTo>
                  <a:pt x="5080" y="20"/>
                </a:lnTo>
                <a:lnTo>
                  <a:pt x="5001" y="40"/>
                </a:lnTo>
                <a:lnTo>
                  <a:pt x="4925" y="60"/>
                </a:lnTo>
                <a:lnTo>
                  <a:pt x="4852" y="80"/>
                </a:lnTo>
                <a:lnTo>
                  <a:pt x="4784" y="100"/>
                </a:lnTo>
                <a:lnTo>
                  <a:pt x="4721" y="120"/>
                </a:lnTo>
                <a:lnTo>
                  <a:pt x="4664" y="160"/>
                </a:lnTo>
                <a:lnTo>
                  <a:pt x="4612" y="200"/>
                </a:lnTo>
                <a:lnTo>
                  <a:pt x="4568" y="220"/>
                </a:lnTo>
                <a:lnTo>
                  <a:pt x="7673" y="220"/>
                </a:lnTo>
                <a:lnTo>
                  <a:pt x="7612" y="180"/>
                </a:lnTo>
                <a:lnTo>
                  <a:pt x="7575" y="160"/>
                </a:lnTo>
                <a:lnTo>
                  <a:pt x="6066" y="160"/>
                </a:lnTo>
                <a:lnTo>
                  <a:pt x="6000" y="120"/>
                </a:lnTo>
                <a:lnTo>
                  <a:pt x="5926" y="100"/>
                </a:lnTo>
                <a:lnTo>
                  <a:pt x="5845" y="80"/>
                </a:lnTo>
                <a:lnTo>
                  <a:pt x="5757" y="40"/>
                </a:lnTo>
                <a:lnTo>
                  <a:pt x="5674" y="40"/>
                </a:lnTo>
                <a:lnTo>
                  <a:pt x="5589" y="20"/>
                </a:lnTo>
                <a:close/>
                <a:moveTo>
                  <a:pt x="7234" y="40"/>
                </a:moveTo>
                <a:lnTo>
                  <a:pt x="6412" y="40"/>
                </a:lnTo>
                <a:lnTo>
                  <a:pt x="6336" y="60"/>
                </a:lnTo>
                <a:lnTo>
                  <a:pt x="6263" y="80"/>
                </a:lnTo>
                <a:lnTo>
                  <a:pt x="6193" y="100"/>
                </a:lnTo>
                <a:lnTo>
                  <a:pt x="6127" y="140"/>
                </a:lnTo>
                <a:lnTo>
                  <a:pt x="6066" y="160"/>
                </a:lnTo>
                <a:lnTo>
                  <a:pt x="7575" y="160"/>
                </a:lnTo>
                <a:lnTo>
                  <a:pt x="7539" y="140"/>
                </a:lnTo>
                <a:lnTo>
                  <a:pt x="7457" y="120"/>
                </a:lnTo>
                <a:lnTo>
                  <a:pt x="7385" y="80"/>
                </a:lnTo>
                <a:lnTo>
                  <a:pt x="7234" y="40"/>
                </a:lnTo>
                <a:close/>
                <a:moveTo>
                  <a:pt x="3904" y="80"/>
                </a:moveTo>
                <a:lnTo>
                  <a:pt x="3736" y="80"/>
                </a:lnTo>
                <a:lnTo>
                  <a:pt x="3653" y="100"/>
                </a:lnTo>
                <a:lnTo>
                  <a:pt x="3988" y="100"/>
                </a:lnTo>
                <a:lnTo>
                  <a:pt x="3904" y="80"/>
                </a:lnTo>
                <a:close/>
                <a:moveTo>
                  <a:pt x="7073" y="20"/>
                </a:moveTo>
                <a:lnTo>
                  <a:pt x="6572" y="20"/>
                </a:lnTo>
                <a:lnTo>
                  <a:pt x="6491" y="40"/>
                </a:lnTo>
                <a:lnTo>
                  <a:pt x="7154" y="40"/>
                </a:lnTo>
                <a:lnTo>
                  <a:pt x="7073" y="20"/>
                </a:lnTo>
                <a:close/>
                <a:moveTo>
                  <a:pt x="5417" y="0"/>
                </a:moveTo>
                <a:lnTo>
                  <a:pt x="5246" y="0"/>
                </a:lnTo>
                <a:lnTo>
                  <a:pt x="5162" y="20"/>
                </a:lnTo>
                <a:lnTo>
                  <a:pt x="5503" y="20"/>
                </a:lnTo>
                <a:lnTo>
                  <a:pt x="5417" y="0"/>
                </a:lnTo>
                <a:close/>
                <a:moveTo>
                  <a:pt x="6906" y="0"/>
                </a:moveTo>
                <a:lnTo>
                  <a:pt x="6738" y="0"/>
                </a:lnTo>
                <a:lnTo>
                  <a:pt x="6654" y="20"/>
                </a:lnTo>
                <a:lnTo>
                  <a:pt x="6990" y="20"/>
                </a:lnTo>
                <a:lnTo>
                  <a:pt x="6906" y="0"/>
                </a:lnTo>
                <a:close/>
              </a:path>
            </a:pathLst>
          </a:custGeom>
          <a:solidFill>
            <a:schemeClr val="bg2">
              <a:lumMod val="90000"/>
            </a:schemeClr>
          </a:solidFill>
          <a:ln>
            <a:noFill/>
          </a:ln>
          <a:extLst/>
        </p:spPr>
        <p:txBody>
          <a:bodyPr rot="0" vert="horz" wrap="square" lIns="91440" tIns="45720" rIns="91440" bIns="45720" anchor="t" anchorCtr="0" upright="1">
            <a:noAutofit/>
          </a:bodyPr>
          <a:lstStyle/>
          <a:p>
            <a:r>
              <a:rPr lang="tr-TR" dirty="0" smtClean="0"/>
              <a:t>   </a:t>
            </a:r>
          </a:p>
          <a:p>
            <a:r>
              <a:rPr lang="tr-TR" dirty="0" smtClean="0"/>
              <a:t>                        </a:t>
            </a:r>
          </a:p>
          <a:p>
            <a:r>
              <a:rPr lang="tr-TR" dirty="0" smtClean="0"/>
              <a:t> </a:t>
            </a:r>
          </a:p>
          <a:p>
            <a:r>
              <a:rPr lang="tr-TR" sz="2400" b="1" dirty="0" smtClean="0"/>
              <a:t>               Diyabetlilerin </a:t>
            </a:r>
            <a:r>
              <a:rPr lang="tr-TR" sz="2400" b="1" dirty="0"/>
              <a:t>Afet Hazırlığı </a:t>
            </a:r>
          </a:p>
        </p:txBody>
      </p:sp>
    </p:spTree>
    <p:extLst>
      <p:ext uri="{BB962C8B-B14F-4D97-AF65-F5344CB8AC3E}">
        <p14:creationId xmlns:p14="http://schemas.microsoft.com/office/powerpoint/2010/main" val="3017149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Diyabetlilerin Afet Hazırlığı </a:t>
            </a:r>
            <a:endParaRPr lang="tr-TR" dirty="0"/>
          </a:p>
        </p:txBody>
      </p:sp>
      <p:pic>
        <p:nvPicPr>
          <p:cNvPr id="11" name="image7.jpeg"/>
          <p:cNvPicPr>
            <a:picLocks noGrp="1"/>
          </p:cNvPicPr>
          <p:nvPr>
            <p:ph idx="1"/>
          </p:nvPr>
        </p:nvPicPr>
        <p:blipFill>
          <a:blip r:embed="rId3" cstate="print"/>
          <a:stretch>
            <a:fillRect/>
          </a:stretch>
        </p:blipFill>
        <p:spPr>
          <a:xfrm>
            <a:off x="8988717" y="1588913"/>
            <a:ext cx="3143507" cy="1824326"/>
          </a:xfrm>
          <a:prstGeom prst="rect">
            <a:avLst/>
          </a:prstGeom>
        </p:spPr>
      </p:pic>
      <p:grpSp>
        <p:nvGrpSpPr>
          <p:cNvPr id="4" name="Group 3"/>
          <p:cNvGrpSpPr>
            <a:grpSpLocks/>
          </p:cNvGrpSpPr>
          <p:nvPr/>
        </p:nvGrpSpPr>
        <p:grpSpPr bwMode="auto">
          <a:xfrm>
            <a:off x="725188" y="3836813"/>
            <a:ext cx="3147509" cy="2160212"/>
            <a:chOff x="1290" y="993"/>
            <a:chExt cx="3560" cy="2194"/>
          </a:xfrm>
        </p:grpSpPr>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 y="993"/>
              <a:ext cx="1491" cy="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 y="1476"/>
              <a:ext cx="2081"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age5.jpeg"/>
          <p:cNvPicPr/>
          <p:nvPr/>
        </p:nvPicPr>
        <p:blipFill>
          <a:blip r:embed="rId6" cstate="print"/>
          <a:stretch>
            <a:fillRect/>
          </a:stretch>
        </p:blipFill>
        <p:spPr>
          <a:xfrm>
            <a:off x="9629073" y="0"/>
            <a:ext cx="2365375" cy="1588913"/>
          </a:xfrm>
          <a:prstGeom prst="rect">
            <a:avLst/>
          </a:prstGeom>
        </p:spPr>
      </p:pic>
      <p:pic>
        <p:nvPicPr>
          <p:cNvPr id="9" name="image6.jpeg"/>
          <p:cNvPicPr/>
          <p:nvPr/>
        </p:nvPicPr>
        <p:blipFill>
          <a:blip r:embed="rId7" cstate="print"/>
          <a:stretch>
            <a:fillRect/>
          </a:stretch>
        </p:blipFill>
        <p:spPr>
          <a:xfrm>
            <a:off x="1238444" y="1307584"/>
            <a:ext cx="2647143" cy="2724572"/>
          </a:xfrm>
          <a:prstGeom prst="rect">
            <a:avLst/>
          </a:prstGeom>
        </p:spPr>
      </p:pic>
      <p:pic>
        <p:nvPicPr>
          <p:cNvPr id="10" name="image8.jpeg"/>
          <p:cNvPicPr/>
          <p:nvPr/>
        </p:nvPicPr>
        <p:blipFill>
          <a:blip r:embed="rId8" cstate="print"/>
          <a:stretch>
            <a:fillRect/>
          </a:stretch>
        </p:blipFill>
        <p:spPr>
          <a:xfrm>
            <a:off x="4186808" y="1905000"/>
            <a:ext cx="3837365" cy="3138372"/>
          </a:xfrm>
          <a:prstGeom prst="rect">
            <a:avLst/>
          </a:prstGeom>
        </p:spPr>
      </p:pic>
      <p:pic>
        <p:nvPicPr>
          <p:cNvPr id="12" name="image9.jpeg"/>
          <p:cNvPicPr/>
          <p:nvPr/>
        </p:nvPicPr>
        <p:blipFill>
          <a:blip r:embed="rId9" cstate="print"/>
          <a:stretch>
            <a:fillRect/>
          </a:stretch>
        </p:blipFill>
        <p:spPr>
          <a:xfrm>
            <a:off x="9416824" y="3413239"/>
            <a:ext cx="2057400" cy="1503680"/>
          </a:xfrm>
          <a:prstGeom prst="rect">
            <a:avLst/>
          </a:prstGeom>
        </p:spPr>
      </p:pic>
      <p:sp>
        <p:nvSpPr>
          <p:cNvPr id="3" name="Dikdörtgen 2"/>
          <p:cNvSpPr/>
          <p:nvPr/>
        </p:nvSpPr>
        <p:spPr>
          <a:xfrm>
            <a:off x="725188" y="6010418"/>
            <a:ext cx="11492543" cy="646331"/>
          </a:xfrm>
          <a:prstGeom prst="rect">
            <a:avLst/>
          </a:prstGeom>
        </p:spPr>
        <p:txBody>
          <a:bodyPr wrap="square">
            <a:spAutoFit/>
          </a:bodyPr>
          <a:lstStyle/>
          <a:p>
            <a:pPr defTabSz="914400">
              <a:defRPr/>
            </a:pPr>
            <a:r>
              <a:rPr lang="tr-TR" dirty="0" smtClean="0"/>
              <a:t>Afet </a:t>
            </a:r>
            <a:r>
              <a:rPr lang="tr-TR" dirty="0"/>
              <a:t>durumunda elektrik, temiz su, ulaşım veya ısıtma ve soğutma olmadan bunları nasıl gerçekleştireceği düşünülerek </a:t>
            </a:r>
            <a:r>
              <a:rPr lang="tr-TR" dirty="0" err="1"/>
              <a:t>checklist</a:t>
            </a:r>
            <a:r>
              <a:rPr lang="tr-TR" dirty="0"/>
              <a:t> hazırlayarak acil durum çantasının hazır ve ulaşılabilecek bir yerde olması önemlidir.</a:t>
            </a:r>
          </a:p>
        </p:txBody>
      </p:sp>
    </p:spTree>
    <p:extLst>
      <p:ext uri="{BB962C8B-B14F-4D97-AF65-F5344CB8AC3E}">
        <p14:creationId xmlns:p14="http://schemas.microsoft.com/office/powerpoint/2010/main" val="676798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82475" y="401688"/>
            <a:ext cx="8911687" cy="1280890"/>
          </a:xfrm>
        </p:spPr>
        <p:txBody>
          <a:bodyPr>
            <a:normAutofit/>
          </a:bodyPr>
          <a:lstStyle/>
          <a:p>
            <a:r>
              <a:rPr lang="tr-TR" b="1" dirty="0"/>
              <a:t>Diyabetlilerin Afet Hazırlığı </a:t>
            </a:r>
            <a:endParaRPr lang="tr-TR" dirty="0"/>
          </a:p>
        </p:txBody>
      </p:sp>
      <p:pic>
        <p:nvPicPr>
          <p:cNvPr id="4" name="image4.jpeg"/>
          <p:cNvPicPr>
            <a:picLocks noGrp="1"/>
          </p:cNvPicPr>
          <p:nvPr>
            <p:ph idx="1"/>
          </p:nvPr>
        </p:nvPicPr>
        <p:blipFill>
          <a:blip r:embed="rId3" cstate="print"/>
          <a:stretch>
            <a:fillRect/>
          </a:stretch>
        </p:blipFill>
        <p:spPr>
          <a:xfrm>
            <a:off x="3300486" y="1398283"/>
            <a:ext cx="8093676" cy="4220176"/>
          </a:xfrm>
          <a:prstGeom prst="rect">
            <a:avLst/>
          </a:prstGeom>
        </p:spPr>
      </p:pic>
    </p:spTree>
    <p:extLst>
      <p:ext uri="{BB962C8B-B14F-4D97-AF65-F5344CB8AC3E}">
        <p14:creationId xmlns:p14="http://schemas.microsoft.com/office/powerpoint/2010/main" val="1836506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Diyabetlilerin Afet Hazırlığı </a:t>
            </a:r>
          </a:p>
        </p:txBody>
      </p:sp>
      <p:sp>
        <p:nvSpPr>
          <p:cNvPr id="3" name="İçerik Yer Tutucusu 2"/>
          <p:cNvSpPr>
            <a:spLocks noGrp="1"/>
          </p:cNvSpPr>
          <p:nvPr>
            <p:ph idx="1"/>
          </p:nvPr>
        </p:nvSpPr>
        <p:spPr>
          <a:xfrm>
            <a:off x="838200" y="2060757"/>
            <a:ext cx="10515600" cy="4351338"/>
          </a:xfrm>
        </p:spPr>
        <p:txBody>
          <a:bodyPr>
            <a:normAutofit/>
          </a:bodyPr>
          <a:lstStyle/>
          <a:p>
            <a:r>
              <a:rPr lang="tr-TR" dirty="0"/>
              <a:t>İlaç ve diğer </a:t>
            </a:r>
            <a:r>
              <a:rPr lang="tr-TR" dirty="0" smtClean="0"/>
              <a:t>malzemeler</a:t>
            </a:r>
          </a:p>
          <a:p>
            <a:pPr marL="0" indent="0">
              <a:buNone/>
            </a:pPr>
            <a:endParaRPr lang="tr-TR" dirty="0"/>
          </a:p>
          <a:p>
            <a:r>
              <a:rPr lang="tr-TR" dirty="0" smtClean="0"/>
              <a:t>Acil durum iletişim planı, </a:t>
            </a:r>
          </a:p>
          <a:p>
            <a:pPr marL="0" indent="0">
              <a:buNone/>
            </a:pPr>
            <a:endParaRPr lang="tr-TR" dirty="0" smtClean="0"/>
          </a:p>
          <a:p>
            <a:r>
              <a:rPr lang="tr-TR" dirty="0" smtClean="0"/>
              <a:t>Acil durum çantası hazırlığı,</a:t>
            </a:r>
            <a:endParaRPr lang="tr-TR" dirty="0"/>
          </a:p>
          <a:p>
            <a:endParaRPr lang="tr-TR" sz="2000" dirty="0" smtClean="0"/>
          </a:p>
        </p:txBody>
      </p:sp>
      <p:pic>
        <p:nvPicPr>
          <p:cNvPr id="4" name="Resim 3"/>
          <p:cNvPicPr>
            <a:picLocks noChangeAspect="1"/>
          </p:cNvPicPr>
          <p:nvPr/>
        </p:nvPicPr>
        <p:blipFill>
          <a:blip r:embed="rId3"/>
          <a:stretch>
            <a:fillRect/>
          </a:stretch>
        </p:blipFill>
        <p:spPr>
          <a:xfrm>
            <a:off x="6505303" y="1489166"/>
            <a:ext cx="5332253" cy="4572000"/>
          </a:xfrm>
          <a:prstGeom prst="rect">
            <a:avLst/>
          </a:prstGeom>
        </p:spPr>
      </p:pic>
    </p:spTree>
    <p:extLst>
      <p:ext uri="{BB962C8B-B14F-4D97-AF65-F5344CB8AC3E}">
        <p14:creationId xmlns:p14="http://schemas.microsoft.com/office/powerpoint/2010/main" val="2211418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415685619"/>
              </p:ext>
            </p:extLst>
          </p:nvPr>
        </p:nvGraphicFramePr>
        <p:xfrm>
          <a:off x="1060174" y="461676"/>
          <a:ext cx="10194324" cy="5844540"/>
        </p:xfrm>
        <a:graphic>
          <a:graphicData uri="http://schemas.openxmlformats.org/drawingml/2006/table">
            <a:tbl>
              <a:tblPr firstRow="1" firstCol="1" bandRow="1"/>
              <a:tblGrid>
                <a:gridCol w="8605891">
                  <a:extLst>
                    <a:ext uri="{9D8B030D-6E8A-4147-A177-3AD203B41FA5}">
                      <a16:colId xmlns:a16="http://schemas.microsoft.com/office/drawing/2014/main" val="3603015472"/>
                    </a:ext>
                  </a:extLst>
                </a:gridCol>
                <a:gridCol w="1588433">
                  <a:extLst>
                    <a:ext uri="{9D8B030D-6E8A-4147-A177-3AD203B41FA5}">
                      <a16:colId xmlns:a16="http://schemas.microsoft.com/office/drawing/2014/main" val="3311656230"/>
                    </a:ext>
                  </a:extLst>
                </a:gridCol>
              </a:tblGrid>
              <a:tr h="297185">
                <a:tc>
                  <a:txBody>
                    <a:bodyPr/>
                    <a:lstStyle/>
                    <a:p>
                      <a:pPr>
                        <a:lnSpc>
                          <a:spcPct val="107000"/>
                        </a:lnSpc>
                        <a:spcAft>
                          <a:spcPts val="0"/>
                        </a:spcAft>
                      </a:pPr>
                      <a:r>
                        <a:rPr lang="tr-TR" sz="3200" b="1" dirty="0" smtClean="0">
                          <a:effectLst/>
                          <a:latin typeface="Calibri" panose="020F0502020204030204" pitchFamily="34" charset="0"/>
                          <a:ea typeface="Calibri" panose="020F0502020204030204" pitchFamily="34" charset="0"/>
                          <a:cs typeface="Times New Roman" panose="02020603050405020304" pitchFamily="18" charset="0"/>
                        </a:rPr>
                        <a:t>ACİL DURUM ÇANTASI KONTROL </a:t>
                      </a:r>
                      <a:r>
                        <a:rPr lang="tr-TR" sz="3200" b="1" dirty="0">
                          <a:effectLst/>
                          <a:latin typeface="Calibri" panose="020F0502020204030204" pitchFamily="34" charset="0"/>
                          <a:ea typeface="Calibri" panose="020F0502020204030204" pitchFamily="34" charset="0"/>
                          <a:cs typeface="Times New Roman" panose="02020603050405020304" pitchFamily="18" charset="0"/>
                        </a:rPr>
                        <a:t>LİSTESİ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Kontrol   Tarihi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047591"/>
                  </a:ext>
                </a:extLst>
              </a:tr>
              <a:tr h="310944">
                <a:tc>
                  <a:txBody>
                    <a:bodyPr/>
                    <a:lstStyle/>
                    <a:p>
                      <a:pP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Kitinizde Saklamanız Gereken Önemli Bilgiler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991897"/>
                  </a:ext>
                </a:extLst>
              </a:tr>
              <a:tr h="310944">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Sahip olduğunuz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diyabet tipi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887654"/>
                  </a:ext>
                </a:extLst>
              </a:tr>
              <a:tr h="310944">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Diğer tıbbi durumlar, alerjiler ve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önceki</a:t>
                      </a:r>
                      <a:r>
                        <a:rPr lang="tr-TR" sz="1800" baseline="0" dirty="0" smtClean="0">
                          <a:effectLst/>
                          <a:latin typeface="Calibri" panose="020F0502020204030204" pitchFamily="34" charset="0"/>
                          <a:ea typeface="Calibri" panose="020F0502020204030204" pitchFamily="34" charset="0"/>
                          <a:cs typeface="Times New Roman" panose="02020603050405020304" pitchFamily="18" charset="0"/>
                        </a:rPr>
                        <a:t> operasyonların bilgisini içeren epikriz raporu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103577"/>
                  </a:ext>
                </a:extLst>
              </a:tr>
              <a:tr h="379622">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Mevcut ilaçlar,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kullanma doz ve zamanları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742110"/>
                  </a:ext>
                </a:extLst>
              </a:tr>
              <a:tr h="310944">
                <a:tc>
                  <a:txBody>
                    <a:bodyPr/>
                    <a:lstStyle/>
                    <a:p>
                      <a:pPr>
                        <a:lnSpc>
                          <a:spcPct val="107000"/>
                        </a:lnSpc>
                        <a:spcAft>
                          <a:spcPts val="0"/>
                        </a:spcAft>
                      </a:pP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Eczane iletişim</a:t>
                      </a:r>
                      <a:r>
                        <a:rPr lang="tr-TR" sz="1800" baseline="0" dirty="0" smtClean="0">
                          <a:effectLst/>
                          <a:latin typeface="Calibri" panose="020F0502020204030204" pitchFamily="34" charset="0"/>
                          <a:ea typeface="Calibri" panose="020F0502020204030204" pitchFamily="34" charset="0"/>
                          <a:cs typeface="Times New Roman" panose="02020603050405020304" pitchFamily="18" charset="0"/>
                        </a:rPr>
                        <a:t> bilgileri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706506"/>
                  </a:ext>
                </a:extLst>
              </a:tr>
              <a:tr h="621887">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Mümkünse, diyabet bakım ekibinizden en yeni diyabet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tedavinizin </a:t>
                      </a:r>
                      <a:r>
                        <a:rPr lang="tr-TR" sz="1800" dirty="0">
                          <a:effectLst/>
                          <a:latin typeface="Calibri" panose="020F0502020204030204" pitchFamily="34" charset="0"/>
                          <a:ea typeface="Calibri" panose="020F0502020204030204" pitchFamily="34" charset="0"/>
                          <a:cs typeface="Times New Roman" panose="02020603050405020304" pitchFamily="18" charset="0"/>
                        </a:rPr>
                        <a:t>listesini içeren bir mektup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953832"/>
                  </a:ext>
                </a:extLst>
              </a:tr>
              <a:tr h="310944">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A1C sonuçları gibi en son laboratuvar sonucunuzun bir kopyası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889622"/>
                  </a:ext>
                </a:extLst>
              </a:tr>
              <a:tr h="770376">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İnsülin pompanızın veya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CGM'nizin</a:t>
                      </a:r>
                      <a:r>
                        <a:rPr lang="tr-TR" sz="1800" dirty="0">
                          <a:effectLst/>
                          <a:latin typeface="Calibri" panose="020F0502020204030204" pitchFamily="34" charset="0"/>
                          <a:ea typeface="Calibri" panose="020F0502020204030204" pitchFamily="34" charset="0"/>
                          <a:cs typeface="Times New Roman" panose="02020603050405020304" pitchFamily="18" charset="0"/>
                        </a:rPr>
                        <a:t> markası, modeli ve seri numarası. Cihazınızı değiştirmeniz gerekebileceği ihtimaline karşı pompa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üretici</a:t>
                      </a:r>
                      <a:r>
                        <a:rPr lang="tr-TR" sz="1800" baseline="0" dirty="0" smtClean="0">
                          <a:effectLst/>
                          <a:latin typeface="Calibri" panose="020F0502020204030204" pitchFamily="34" charset="0"/>
                          <a:ea typeface="Calibri" panose="020F0502020204030204" pitchFamily="34" charset="0"/>
                          <a:cs typeface="Times New Roman" panose="02020603050405020304" pitchFamily="18" charset="0"/>
                        </a:rPr>
                        <a:t> firmasının iletişim bilgileri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722623"/>
                  </a:ext>
                </a:extLst>
              </a:tr>
              <a:tr h="310944">
                <a:tc>
                  <a:txBody>
                    <a:bodyPr/>
                    <a:lstStyle/>
                    <a:p>
                      <a:pPr>
                        <a:lnSpc>
                          <a:spcPct val="107000"/>
                        </a:lnSpc>
                        <a:spcAft>
                          <a:spcPts val="0"/>
                        </a:spcAft>
                      </a:pP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Hekiminizin</a:t>
                      </a:r>
                      <a:r>
                        <a:rPr lang="tr-TR"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 iletişim bilgileri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143421"/>
                  </a:ext>
                </a:extLst>
              </a:tr>
              <a:tr h="621887">
                <a:tc>
                  <a:txBody>
                    <a:bodyPr/>
                    <a:lstStyle/>
                    <a:p>
                      <a:pPr>
                        <a:lnSpc>
                          <a:spcPct val="107000"/>
                        </a:lnSpc>
                        <a:spcAft>
                          <a:spcPts val="0"/>
                        </a:spcAft>
                      </a:pP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Aileniz,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arkadaşlarınız,iş</a:t>
                      </a:r>
                      <a:r>
                        <a:rPr lang="tr-TR" sz="1800" dirty="0">
                          <a:effectLst/>
                          <a:latin typeface="Calibri" panose="020F0502020204030204" pitchFamily="34" charset="0"/>
                          <a:ea typeface="Calibri" panose="020F0502020204030204" pitchFamily="34" charset="0"/>
                          <a:cs typeface="Times New Roman" panose="02020603050405020304" pitchFamily="18" charset="0"/>
                        </a:rPr>
                        <a:t> yerinizin telefon numaraları, e-posta adresleri. Şehir dışı kişileri dahil edin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780306"/>
                  </a:ext>
                </a:extLst>
              </a:tr>
              <a:tr h="310944">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Sağlık sigortası kartınızın bir kopyası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161568"/>
                  </a:ext>
                </a:extLst>
              </a:tr>
              <a:tr h="310944">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Fotoğraflı kimliğinizin bir kopyası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214850"/>
                  </a:ext>
                </a:extLst>
              </a:tr>
              <a:tr h="310944">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Bir miktar nakit para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365195"/>
                  </a:ext>
                </a:extLst>
              </a:tr>
            </a:tbl>
          </a:graphicData>
        </a:graphic>
      </p:graphicFrame>
      <p:sp>
        <p:nvSpPr>
          <p:cNvPr id="3" name="Dikdörtgen 2"/>
          <p:cNvSpPr/>
          <p:nvPr/>
        </p:nvSpPr>
        <p:spPr>
          <a:xfrm>
            <a:off x="271572" y="6476033"/>
            <a:ext cx="11771528" cy="257122"/>
          </a:xfrm>
          <a:prstGeom prst="rect">
            <a:avLst/>
          </a:prstGeom>
        </p:spPr>
        <p:txBody>
          <a:bodyPr wrap="square">
            <a:spAutoFit/>
          </a:bodyPr>
          <a:lstStyle/>
          <a:p>
            <a:pPr marL="266700" marR="262890" indent="123825">
              <a:lnSpc>
                <a:spcPct val="102000"/>
              </a:lnSpc>
              <a:spcBef>
                <a:spcPts val="865"/>
              </a:spcBef>
              <a:spcAft>
                <a:spcPts val="0"/>
              </a:spcAft>
            </a:pP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Adapted from American Association of Clinical Endocrinologists (AACE) - My Diabetes Emergency Plan.</a:t>
            </a:r>
            <a:r>
              <a:rPr lang="en-US" sz="1050" i="1" spc="-29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For</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additional</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emergency</a:t>
            </a:r>
            <a:r>
              <a:rPr lang="en-US" sz="1050" i="1" spc="185"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preparation</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resources</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for</a:t>
            </a:r>
            <a:r>
              <a:rPr lang="en-US" sz="1050" i="1" spc="185"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people</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with</a:t>
            </a:r>
            <a:r>
              <a:rPr lang="en-US" sz="1050" i="1" spc="185"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diabetes,</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endParaRPr lang="tr-TR" sz="1050" dirty="0">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765678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105961748"/>
              </p:ext>
            </p:extLst>
          </p:nvPr>
        </p:nvGraphicFramePr>
        <p:xfrm>
          <a:off x="1256204" y="186101"/>
          <a:ext cx="9672297" cy="6214530"/>
        </p:xfrm>
        <a:graphic>
          <a:graphicData uri="http://schemas.openxmlformats.org/drawingml/2006/table">
            <a:tbl>
              <a:tblPr firstRow="1" firstCol="1" bandRow="1"/>
              <a:tblGrid>
                <a:gridCol w="8165203">
                  <a:extLst>
                    <a:ext uri="{9D8B030D-6E8A-4147-A177-3AD203B41FA5}">
                      <a16:colId xmlns:a16="http://schemas.microsoft.com/office/drawing/2014/main" val="1279857970"/>
                    </a:ext>
                  </a:extLst>
                </a:gridCol>
                <a:gridCol w="1507094">
                  <a:extLst>
                    <a:ext uri="{9D8B030D-6E8A-4147-A177-3AD203B41FA5}">
                      <a16:colId xmlns:a16="http://schemas.microsoft.com/office/drawing/2014/main" val="3923716010"/>
                    </a:ext>
                  </a:extLst>
                </a:gridCol>
              </a:tblGrid>
              <a:tr h="1006244">
                <a:tc>
                  <a:txBody>
                    <a:bodyPr/>
                    <a:lstStyle/>
                    <a:p>
                      <a:pPr>
                        <a:lnSpc>
                          <a:spcPct val="107000"/>
                        </a:lnSpc>
                        <a:spcAft>
                          <a:spcPts val="0"/>
                        </a:spcAft>
                      </a:pPr>
                      <a:r>
                        <a:rPr lang="tr-TR" sz="3000" b="1" dirty="0" smtClean="0">
                          <a:effectLst/>
                          <a:latin typeface="Calibri" panose="020F0502020204030204" pitchFamily="34" charset="0"/>
                          <a:ea typeface="Calibri" panose="020F0502020204030204" pitchFamily="34" charset="0"/>
                          <a:cs typeface="Times New Roman" panose="02020603050405020304" pitchFamily="18" charset="0"/>
                        </a:rPr>
                        <a:t>ACİL </a:t>
                      </a:r>
                      <a:r>
                        <a:rPr lang="tr-TR" sz="3000" b="1" dirty="0">
                          <a:effectLst/>
                          <a:latin typeface="Calibri" panose="020F0502020204030204" pitchFamily="34" charset="0"/>
                          <a:ea typeface="Calibri" panose="020F0502020204030204" pitchFamily="34" charset="0"/>
                          <a:cs typeface="Times New Roman" panose="02020603050405020304" pitchFamily="18" charset="0"/>
                        </a:rPr>
                        <a:t>DURUM ÇANTASI KONTROL LİSTESİ</a:t>
                      </a:r>
                      <a:endParaRPr lang="tr-T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3000" b="1" dirty="0">
                          <a:effectLst/>
                          <a:latin typeface="Calibri" panose="020F0502020204030204" pitchFamily="34" charset="0"/>
                          <a:ea typeface="Calibri" panose="020F0502020204030204" pitchFamily="34" charset="0"/>
                          <a:cs typeface="Times New Roman" panose="02020603050405020304" pitchFamily="18" charset="0"/>
                        </a:rPr>
                        <a:t>Kontrol   Tarihi</a:t>
                      </a:r>
                      <a:endParaRPr lang="tr-T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824583"/>
                  </a:ext>
                </a:extLst>
              </a:tr>
              <a:tr h="568329">
                <a:tc>
                  <a:txBody>
                    <a:bodyPr/>
                    <a:lstStyle/>
                    <a:p>
                      <a:pPr>
                        <a:lnSpc>
                          <a:spcPct val="107000"/>
                        </a:lnSpc>
                        <a:spcAft>
                          <a:spcPts val="0"/>
                        </a:spcAft>
                      </a:pP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Diyabet Malzemeleri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016563"/>
                  </a:ext>
                </a:extLst>
              </a:tr>
              <a:tr h="568329">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Reçete edilmişse, insülin ve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Glukagon</a:t>
                      </a:r>
                      <a:r>
                        <a:rPr lang="tr-TR" sz="1800" dirty="0">
                          <a:effectLst/>
                          <a:latin typeface="Calibri" panose="020F0502020204030204" pitchFamily="34" charset="0"/>
                          <a:ea typeface="Calibri" panose="020F0502020204030204" pitchFamily="34" charset="0"/>
                          <a:cs typeface="Times New Roman" panose="02020603050405020304" pitchFamily="18" charset="0"/>
                        </a:rPr>
                        <a:t> da dahil olmak üzere tüm ilaçların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2 </a:t>
                      </a:r>
                      <a:r>
                        <a:rPr lang="tr-TR" sz="1800" dirty="0">
                          <a:effectLst/>
                          <a:latin typeface="Calibri" panose="020F0502020204030204" pitchFamily="34" charset="0"/>
                          <a:ea typeface="Calibri" panose="020F0502020204030204" pitchFamily="34" charset="0"/>
                          <a:cs typeface="Times New Roman" panose="02020603050405020304" pitchFamily="18" charset="0"/>
                        </a:rPr>
                        <a:t>haftalık (veya daha fazla) temini.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801360"/>
                  </a:ext>
                </a:extLst>
              </a:tr>
              <a:tr h="543863">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Test </a:t>
                      </a:r>
                      <a:r>
                        <a:rPr lang="tr-TR" sz="1800" dirty="0" err="1" smtClean="0">
                          <a:effectLst/>
                          <a:latin typeface="Calibri" panose="020F0502020204030204" pitchFamily="34" charset="0"/>
                          <a:ea typeface="Calibri" panose="020F0502020204030204" pitchFamily="34" charset="0"/>
                          <a:cs typeface="Times New Roman" panose="02020603050405020304" pitchFamily="18" charset="0"/>
                        </a:rPr>
                        <a:t>stripleri</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ve </a:t>
                      </a:r>
                      <a:r>
                        <a:rPr lang="tr-TR" sz="1800" dirty="0" err="1" smtClean="0">
                          <a:effectLst/>
                          <a:latin typeface="Calibri" panose="020F0502020204030204" pitchFamily="34" charset="0"/>
                          <a:ea typeface="Calibri" panose="020F0502020204030204" pitchFamily="34" charset="0"/>
                          <a:cs typeface="Times New Roman" panose="02020603050405020304" pitchFamily="18" charset="0"/>
                        </a:rPr>
                        <a:t>lansetler</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gibi kan şekerinizi kontrol etmeye yönelik malzemeler. Ekstra pilleri unutmayın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14173"/>
                  </a:ext>
                </a:extLst>
              </a:tr>
              <a:tr h="568329">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İnsülin pompası veya CGM için ekstra malzemeler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865457"/>
                  </a:ext>
                </a:extLst>
              </a:tr>
              <a:tr h="568329">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Soğutucu ve tekrar kullanılabilir soğuk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paketler, Kuru </a:t>
                      </a:r>
                      <a:r>
                        <a:rPr lang="tr-TR" sz="1800" dirty="0">
                          <a:effectLst/>
                          <a:latin typeface="Calibri" panose="020F0502020204030204" pitchFamily="34" charset="0"/>
                          <a:ea typeface="Calibri" panose="020F0502020204030204" pitchFamily="34" charset="0"/>
                          <a:cs typeface="Times New Roman" panose="02020603050405020304" pitchFamily="18" charset="0"/>
                        </a:rPr>
                        <a:t>buz KULLANMAYIN ve ilacı dondurmayın.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697022"/>
                  </a:ext>
                </a:extLst>
              </a:tr>
              <a:tr h="568329">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Enjektör,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insülin iğneleri </a:t>
                      </a:r>
                      <a:r>
                        <a:rPr lang="tr-TR" sz="1800" dirty="0">
                          <a:effectLst/>
                          <a:latin typeface="Calibri" panose="020F0502020204030204" pitchFamily="34" charset="0"/>
                          <a:ea typeface="Calibri" panose="020F0502020204030204" pitchFamily="34" charset="0"/>
                          <a:cs typeface="Times New Roman" panose="02020603050405020304" pitchFamily="18" charset="0"/>
                        </a:rPr>
                        <a:t>ve </a:t>
                      </a:r>
                      <a:r>
                        <a:rPr lang="tr-TR" sz="1800" dirty="0" err="1" smtClean="0">
                          <a:effectLst/>
                          <a:latin typeface="Calibri" panose="020F0502020204030204" pitchFamily="34" charset="0"/>
                          <a:ea typeface="Calibri" panose="020F0502020204030204" pitchFamily="34" charset="0"/>
                          <a:cs typeface="Times New Roman" panose="02020603050405020304" pitchFamily="18" charset="0"/>
                        </a:rPr>
                        <a:t>lansetleri</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güvenli bir şekilde taşımak için boş plastik şişe veya kesici alet kabı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454892"/>
                  </a:ext>
                </a:extLst>
              </a:tr>
              <a:tr h="568329">
                <a:tc>
                  <a:txBody>
                    <a:bodyPr/>
                    <a:lstStyle/>
                    <a:p>
                      <a:pPr>
                        <a:lnSpc>
                          <a:spcPct val="107000"/>
                        </a:lnSpc>
                        <a:spcAft>
                          <a:spcPts val="0"/>
                        </a:spcAft>
                      </a:pP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İnsülin Pompa </a:t>
                      </a:r>
                      <a:r>
                        <a:rPr lang="tr-TR" sz="1800" dirty="0">
                          <a:effectLst/>
                          <a:latin typeface="Calibri" panose="020F0502020204030204" pitchFamily="34" charset="0"/>
                          <a:ea typeface="Calibri" panose="020F0502020204030204" pitchFamily="34" charset="0"/>
                          <a:cs typeface="Times New Roman" panose="02020603050405020304" pitchFamily="18" charset="0"/>
                        </a:rPr>
                        <a:t>malzemeleri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infüzyon</a:t>
                      </a:r>
                      <a:r>
                        <a:rPr lang="tr-TR" sz="1800" dirty="0">
                          <a:effectLst/>
                          <a:latin typeface="Calibri" panose="020F0502020204030204" pitchFamily="34" charset="0"/>
                          <a:ea typeface="Calibri" panose="020F0502020204030204" pitchFamily="34" charset="0"/>
                          <a:cs typeface="Times New Roman" panose="02020603050405020304" pitchFamily="18" charset="0"/>
                        </a:rPr>
                        <a:t> setleri) ve/veya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enjektör gibi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608518"/>
                  </a:ext>
                </a:extLst>
              </a:tr>
              <a:tr h="543863">
                <a:tc>
                  <a:txBody>
                    <a:bodyPr/>
                    <a:lstStyle/>
                    <a:p>
                      <a:pPr>
                        <a:lnSpc>
                          <a:spcPct val="107000"/>
                        </a:lnSpc>
                        <a:spcAft>
                          <a:spcPts val="0"/>
                        </a:spcAft>
                      </a:pP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Hipoglisemi </a:t>
                      </a:r>
                      <a:r>
                        <a:rPr lang="tr-TR" sz="1800" dirty="0">
                          <a:effectLst/>
                          <a:latin typeface="Calibri" panose="020F0502020204030204" pitchFamily="34" charset="0"/>
                          <a:ea typeface="Calibri" panose="020F0502020204030204" pitchFamily="34" charset="0"/>
                          <a:cs typeface="Times New Roman" panose="02020603050405020304" pitchFamily="18" charset="0"/>
                        </a:rPr>
                        <a:t>tedavi edecek maddeler: Meyve suyu, normal soda, bal, sert şeker (şekersiz), Glikoz tabletleri,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Glukagon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605156"/>
                  </a:ext>
                </a:extLst>
              </a:tr>
              <a:tr h="568329">
                <a:tc>
                  <a:txBody>
                    <a:bodyPr/>
                    <a:lstStyle/>
                    <a:p>
                      <a:pPr>
                        <a:lnSpc>
                          <a:spcPct val="107000"/>
                        </a:lnSpc>
                        <a:spcAft>
                          <a:spcPts val="0"/>
                        </a:spcAft>
                      </a:pP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Hipoglisemi ve </a:t>
                      </a:r>
                      <a:r>
                        <a:rPr lang="tr-TR" sz="1800" dirty="0" err="1" smtClean="0">
                          <a:effectLst/>
                          <a:latin typeface="Calibri" panose="020F0502020204030204" pitchFamily="34" charset="0"/>
                          <a:ea typeface="Calibri" panose="020F0502020204030204" pitchFamily="34" charset="0"/>
                          <a:cs typeface="Times New Roman" panose="02020603050405020304" pitchFamily="18" charset="0"/>
                        </a:rPr>
                        <a:t>hiperglisemi</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 belirtilerini </a:t>
                      </a:r>
                      <a:r>
                        <a:rPr lang="tr-TR" sz="1800" dirty="0">
                          <a:effectLst/>
                          <a:latin typeface="Calibri" panose="020F0502020204030204" pitchFamily="34" charset="0"/>
                          <a:ea typeface="Calibri" panose="020F0502020204030204" pitchFamily="34" charset="0"/>
                          <a:cs typeface="Times New Roman" panose="02020603050405020304" pitchFamily="18" charset="0"/>
                        </a:rPr>
                        <a:t>tanımlayan belge.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538802"/>
                  </a:ext>
                </a:extLst>
              </a:tr>
            </a:tbl>
          </a:graphicData>
        </a:graphic>
      </p:graphicFrame>
      <p:sp>
        <p:nvSpPr>
          <p:cNvPr id="3" name="Dikdörtgen 2"/>
          <p:cNvSpPr/>
          <p:nvPr/>
        </p:nvSpPr>
        <p:spPr>
          <a:xfrm>
            <a:off x="339634" y="6574583"/>
            <a:ext cx="11852366" cy="257122"/>
          </a:xfrm>
          <a:prstGeom prst="rect">
            <a:avLst/>
          </a:prstGeom>
        </p:spPr>
        <p:txBody>
          <a:bodyPr wrap="square">
            <a:spAutoFit/>
          </a:bodyPr>
          <a:lstStyle/>
          <a:p>
            <a:pPr marL="266700" marR="262890" indent="123825">
              <a:lnSpc>
                <a:spcPct val="102000"/>
              </a:lnSpc>
              <a:spcBef>
                <a:spcPts val="865"/>
              </a:spcBef>
              <a:spcAft>
                <a:spcPts val="0"/>
              </a:spcAft>
            </a:pP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Adapted from American Association of Clinical Endocrinologists (AACE) - My Diabetes Emergency Plan.</a:t>
            </a:r>
            <a:r>
              <a:rPr lang="en-US" sz="1050" i="1" spc="-29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For</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additional</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emergency</a:t>
            </a:r>
            <a:r>
              <a:rPr lang="en-US" sz="1050" i="1" spc="185"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preparation</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resources</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for</a:t>
            </a:r>
            <a:r>
              <a:rPr lang="en-US" sz="1050" i="1" spc="185"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people</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with</a:t>
            </a:r>
            <a:r>
              <a:rPr lang="en-US" sz="1050" i="1" spc="185"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diabetes,</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endParaRPr lang="tr-TR" sz="1050" dirty="0">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412438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BED4E3-4A24-ED81-55A5-24C157A7E34B}"/>
              </a:ext>
            </a:extLst>
          </p:cNvPr>
          <p:cNvSpPr>
            <a:spLocks noGrp="1"/>
          </p:cNvSpPr>
          <p:nvPr>
            <p:ph type="title"/>
          </p:nvPr>
        </p:nvSpPr>
        <p:spPr>
          <a:xfrm>
            <a:off x="1813815" y="544735"/>
            <a:ext cx="8911687" cy="1280890"/>
          </a:xfrm>
        </p:spPr>
        <p:txBody>
          <a:bodyPr/>
          <a:lstStyle/>
          <a:p>
            <a:r>
              <a:rPr lang="tr-TR" b="1" dirty="0"/>
              <a:t>DOĞAL AFETLER</a:t>
            </a:r>
          </a:p>
        </p:txBody>
      </p:sp>
      <p:sp>
        <p:nvSpPr>
          <p:cNvPr id="3" name="İçerik Yer Tutucusu 2">
            <a:extLst>
              <a:ext uri="{FF2B5EF4-FFF2-40B4-BE49-F238E27FC236}">
                <a16:creationId xmlns:a16="http://schemas.microsoft.com/office/drawing/2014/main" id="{EF4A92BA-4F1E-5687-F63F-44486718C14A}"/>
              </a:ext>
            </a:extLst>
          </p:cNvPr>
          <p:cNvSpPr>
            <a:spLocks noGrp="1"/>
          </p:cNvSpPr>
          <p:nvPr>
            <p:ph idx="1"/>
          </p:nvPr>
        </p:nvSpPr>
        <p:spPr/>
        <p:txBody>
          <a:bodyPr/>
          <a:lstStyle/>
          <a:p>
            <a:r>
              <a:rPr lang="tr-TR" dirty="0"/>
              <a:t>DEPREM</a:t>
            </a:r>
          </a:p>
          <a:p>
            <a:r>
              <a:rPr lang="tr-TR" dirty="0"/>
              <a:t>SEL</a:t>
            </a:r>
          </a:p>
          <a:p>
            <a:r>
              <a:rPr lang="tr-TR" dirty="0"/>
              <a:t>YANGIN</a:t>
            </a:r>
          </a:p>
          <a:p>
            <a:r>
              <a:rPr lang="tr-TR" dirty="0"/>
              <a:t>DİĞER…</a:t>
            </a:r>
          </a:p>
          <a:p>
            <a:endParaRPr lang="tr-TR" dirty="0"/>
          </a:p>
        </p:txBody>
      </p:sp>
      <p:pic>
        <p:nvPicPr>
          <p:cNvPr id="5" name="Picture 29"/>
          <p:cNvPicPr/>
          <p:nvPr/>
        </p:nvPicPr>
        <p:blipFill>
          <a:blip r:embed="rId3">
            <a:extLst>
              <a:ext uri="{28A0092B-C50C-407E-A947-70E740481C1C}">
                <a14:useLocalDpi xmlns:a14="http://schemas.microsoft.com/office/drawing/2010/main" val="0"/>
              </a:ext>
            </a:extLst>
          </a:blip>
          <a:srcRect/>
          <a:stretch>
            <a:fillRect/>
          </a:stretch>
        </p:blipFill>
        <p:spPr bwMode="auto">
          <a:xfrm>
            <a:off x="4423719" y="1408669"/>
            <a:ext cx="7394655" cy="504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afetlerde iyileÅtirme dÃ¼zce sel ile ilgili gÃ¶rsel sonucu"/>
          <p:cNvPicPr/>
          <p:nvPr/>
        </p:nvPicPr>
        <p:blipFill>
          <a:blip r:embed="rId4">
            <a:extLst>
              <a:ext uri="{28A0092B-C50C-407E-A947-70E740481C1C}">
                <a14:useLocalDpi xmlns:a14="http://schemas.microsoft.com/office/drawing/2010/main" val="0"/>
              </a:ext>
            </a:extLst>
          </a:blip>
          <a:srcRect/>
          <a:stretch>
            <a:fillRect/>
          </a:stretch>
        </p:blipFill>
        <p:spPr bwMode="auto">
          <a:xfrm>
            <a:off x="4324865" y="1408669"/>
            <a:ext cx="3889588" cy="28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053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515250769"/>
              </p:ext>
            </p:extLst>
          </p:nvPr>
        </p:nvGraphicFramePr>
        <p:xfrm>
          <a:off x="1036554" y="359408"/>
          <a:ext cx="10214919" cy="5876263"/>
        </p:xfrm>
        <a:graphic>
          <a:graphicData uri="http://schemas.openxmlformats.org/drawingml/2006/table">
            <a:tbl>
              <a:tblPr firstRow="1" firstCol="1" bandRow="1"/>
              <a:tblGrid>
                <a:gridCol w="8623276">
                  <a:extLst>
                    <a:ext uri="{9D8B030D-6E8A-4147-A177-3AD203B41FA5}">
                      <a16:colId xmlns:a16="http://schemas.microsoft.com/office/drawing/2014/main" val="3974339918"/>
                    </a:ext>
                  </a:extLst>
                </a:gridCol>
                <a:gridCol w="1591643">
                  <a:extLst>
                    <a:ext uri="{9D8B030D-6E8A-4147-A177-3AD203B41FA5}">
                      <a16:colId xmlns:a16="http://schemas.microsoft.com/office/drawing/2014/main" val="3453301694"/>
                    </a:ext>
                  </a:extLst>
                </a:gridCol>
              </a:tblGrid>
              <a:tr h="1055661">
                <a:tc>
                  <a:txBody>
                    <a:bodyPr/>
                    <a:lstStyle/>
                    <a:p>
                      <a:pPr>
                        <a:lnSpc>
                          <a:spcPct val="107000"/>
                        </a:lnSpc>
                        <a:spcAft>
                          <a:spcPts val="0"/>
                        </a:spcAft>
                      </a:pPr>
                      <a:r>
                        <a:rPr lang="tr-TR" sz="3000" b="1" dirty="0">
                          <a:effectLst/>
                          <a:latin typeface="Calibri" panose="020F0502020204030204" pitchFamily="34" charset="0"/>
                          <a:ea typeface="Calibri" panose="020F0502020204030204" pitchFamily="34" charset="0"/>
                          <a:cs typeface="Times New Roman" panose="02020603050405020304" pitchFamily="18" charset="0"/>
                        </a:rPr>
                        <a:t>ACİL DURUM ÇANTASI KONTROL LİSTESİ</a:t>
                      </a:r>
                      <a:endParaRPr lang="tr-T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3000" b="1" dirty="0">
                          <a:effectLst/>
                          <a:latin typeface="Calibri" panose="020F0502020204030204" pitchFamily="34" charset="0"/>
                          <a:ea typeface="Calibri" panose="020F0502020204030204" pitchFamily="34" charset="0"/>
                          <a:cs typeface="Times New Roman" panose="02020603050405020304" pitchFamily="18" charset="0"/>
                        </a:rPr>
                        <a:t>Kontrol   Tarihi</a:t>
                      </a:r>
                      <a:endParaRPr lang="tr-T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264651"/>
                  </a:ext>
                </a:extLst>
              </a:tr>
              <a:tr h="394974">
                <a:tc>
                  <a:txBody>
                    <a:bodyPr/>
                    <a:lstStyle/>
                    <a:p>
                      <a:pPr>
                        <a:lnSpc>
                          <a:spcPct val="107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Paketlenecek Diğer Malzemeler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939359"/>
                  </a:ext>
                </a:extLst>
              </a:tr>
              <a:tr h="394974">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72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saatlik </a:t>
                      </a:r>
                      <a:r>
                        <a:rPr lang="tr-TR" sz="1800" dirty="0">
                          <a:effectLst/>
                          <a:latin typeface="Calibri" panose="020F0502020204030204" pitchFamily="34" charset="0"/>
                          <a:ea typeface="Calibri" panose="020F0502020204030204" pitchFamily="34" charset="0"/>
                          <a:cs typeface="Times New Roman" panose="02020603050405020304" pitchFamily="18" charset="0"/>
                        </a:rPr>
                        <a:t>bozulmayan, kullanıma hazır yiyeceklerin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temini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27143"/>
                  </a:ext>
                </a:extLst>
              </a:tr>
              <a:tr h="872875">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Önceden paketlenmiş ton balığı, fasulye, peynir ve kraker atıştırmalıkları; fındık veya fındık ezmesi; yüksek lifli tahıllar; yüksek lifli/proteinli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granola</a:t>
                      </a:r>
                      <a:r>
                        <a:rPr lang="tr-TR" sz="1800" dirty="0">
                          <a:effectLst/>
                          <a:latin typeface="Calibri" panose="020F0502020204030204" pitchFamily="34" charset="0"/>
                          <a:ea typeface="Calibri" panose="020F0502020204030204" pitchFamily="34" charset="0"/>
                          <a:cs typeface="Times New Roman" panose="02020603050405020304" pitchFamily="18" charset="0"/>
                        </a:rPr>
                        <a:t> barlar; kurutulmuş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meyveler</a:t>
                      </a:r>
                      <a:r>
                        <a:rPr lang="tr-TR" sz="1800" baseline="0" dirty="0" smtClean="0">
                          <a:effectLst/>
                          <a:latin typeface="Calibri" panose="020F0502020204030204" pitchFamily="34" charset="0"/>
                          <a:ea typeface="Calibri" panose="020F0502020204030204" pitchFamily="34" charset="0"/>
                          <a:cs typeface="Times New Roman" panose="02020603050405020304" pitchFamily="18" charset="0"/>
                        </a:rPr>
                        <a:t> gibi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323323"/>
                  </a:ext>
                </a:extLst>
              </a:tr>
              <a:tr h="562860">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3 günlük şişe suyu (veya daha fazla)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541910"/>
                  </a:ext>
                </a:extLst>
              </a:tr>
              <a:tr h="789945">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Kan şekerini, diğer test sonuçlarını ve yeni belirtileri/semptomları kaydetmek için kalem/kalem ve not defteri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900846"/>
                  </a:ext>
                </a:extLst>
              </a:tr>
              <a:tr h="495600">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Bandajlar,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gazlı bez ve </a:t>
                      </a:r>
                      <a:r>
                        <a:rPr lang="tr-TR" sz="1800" dirty="0">
                          <a:effectLst/>
                          <a:latin typeface="Calibri" panose="020F0502020204030204" pitchFamily="34" charset="0"/>
                          <a:ea typeface="Calibri" panose="020F0502020204030204" pitchFamily="34" charset="0"/>
                          <a:cs typeface="Times New Roman" panose="02020603050405020304" pitchFamily="18" charset="0"/>
                        </a:rPr>
                        <a:t>antibiyotik merhemler veya kremler gibi ilk yardım malzemeleri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190789"/>
                  </a:ext>
                </a:extLst>
              </a:tr>
              <a:tr h="394974">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Çoraplar ve iç çamaşırları dahil ekstra giysiler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741942"/>
                  </a:ext>
                </a:extLst>
              </a:tr>
              <a:tr h="519426">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Pil takımı da dahil olmak üzere telefon ve pompa için cep telefonu ve şarj malzemeleri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959677"/>
                  </a:ext>
                </a:extLst>
              </a:tr>
              <a:tr h="394974">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El feneri ve piller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712175"/>
                  </a:ext>
                </a:extLst>
              </a:tr>
            </a:tbl>
          </a:graphicData>
        </a:graphic>
      </p:graphicFrame>
      <p:sp>
        <p:nvSpPr>
          <p:cNvPr id="3" name="Dikdörtgen 2"/>
          <p:cNvSpPr/>
          <p:nvPr/>
        </p:nvSpPr>
        <p:spPr>
          <a:xfrm>
            <a:off x="0" y="6393623"/>
            <a:ext cx="12650452" cy="246927"/>
          </a:xfrm>
          <a:prstGeom prst="rect">
            <a:avLst/>
          </a:prstGeom>
        </p:spPr>
        <p:txBody>
          <a:bodyPr wrap="square">
            <a:spAutoFit/>
          </a:bodyPr>
          <a:lstStyle/>
          <a:p>
            <a:pPr marL="266700" marR="262890" indent="123825">
              <a:lnSpc>
                <a:spcPct val="102000"/>
              </a:lnSpc>
              <a:spcBef>
                <a:spcPts val="865"/>
              </a:spcBef>
              <a:spcAft>
                <a:spcPts val="0"/>
              </a:spcAft>
            </a:pP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Adapted from American Association of Clinical Endocrinologists (AACE) - My Diabetes Emergency Plan.</a:t>
            </a:r>
            <a:r>
              <a:rPr lang="en-US" sz="1050" i="1" spc="-29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For</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additional</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emergency</a:t>
            </a:r>
            <a:r>
              <a:rPr lang="en-US" sz="1050" i="1" spc="185"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preparation</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resources</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for</a:t>
            </a:r>
            <a:r>
              <a:rPr lang="en-US" sz="1050" i="1" spc="185"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people</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with</a:t>
            </a:r>
            <a:r>
              <a:rPr lang="en-US" sz="1050" i="1" spc="185"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r>
              <a:rPr lang="en-US" sz="1050" i="1"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diabetes,</a:t>
            </a:r>
            <a:r>
              <a:rPr lang="en-US" sz="1050" i="1" spc="180" dirty="0">
                <a:solidFill>
                  <a:srgbClr val="D2232A"/>
                </a:solidFill>
                <a:latin typeface="Trebuchet MS" panose="020B0603020202020204" pitchFamily="34" charset="0"/>
                <a:ea typeface="Trebuchet MS" panose="020B0603020202020204" pitchFamily="34" charset="0"/>
                <a:cs typeface="Trebuchet MS" panose="020B0603020202020204" pitchFamily="34" charset="0"/>
              </a:rPr>
              <a:t> </a:t>
            </a:r>
            <a:endParaRPr lang="tr-TR" sz="1050" dirty="0">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461595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289169782"/>
              </p:ext>
            </p:extLst>
          </p:nvPr>
        </p:nvGraphicFramePr>
        <p:xfrm>
          <a:off x="1431971" y="939820"/>
          <a:ext cx="9971903" cy="3711597"/>
        </p:xfrm>
        <a:graphic>
          <a:graphicData uri="http://schemas.openxmlformats.org/drawingml/2006/table">
            <a:tbl>
              <a:tblPr firstRow="1" firstCol="1" bandRow="1"/>
              <a:tblGrid>
                <a:gridCol w="8418126">
                  <a:extLst>
                    <a:ext uri="{9D8B030D-6E8A-4147-A177-3AD203B41FA5}">
                      <a16:colId xmlns:a16="http://schemas.microsoft.com/office/drawing/2014/main" val="1560328528"/>
                    </a:ext>
                  </a:extLst>
                </a:gridCol>
                <a:gridCol w="1553777">
                  <a:extLst>
                    <a:ext uri="{9D8B030D-6E8A-4147-A177-3AD203B41FA5}">
                      <a16:colId xmlns:a16="http://schemas.microsoft.com/office/drawing/2014/main" val="3285304444"/>
                    </a:ext>
                  </a:extLst>
                </a:gridCol>
              </a:tblGrid>
              <a:tr h="1006047">
                <a:tc>
                  <a:txBody>
                    <a:bodyPr/>
                    <a:lstStyle/>
                    <a:p>
                      <a:pPr>
                        <a:lnSpc>
                          <a:spcPct val="107000"/>
                        </a:lnSpc>
                        <a:spcAft>
                          <a:spcPts val="0"/>
                        </a:spcAft>
                      </a:pPr>
                      <a:r>
                        <a:rPr lang="tr-TR" sz="3000" b="1" dirty="0" smtClean="0">
                          <a:effectLst/>
                          <a:latin typeface="Calibri" panose="020F0502020204030204" pitchFamily="34" charset="0"/>
                          <a:ea typeface="Calibri" panose="020F0502020204030204" pitchFamily="34" charset="0"/>
                          <a:cs typeface="Times New Roman" panose="02020603050405020304" pitchFamily="18" charset="0"/>
                        </a:rPr>
                        <a:t>ACİL DURUM ÇANTASI KONTROL LİSTESİ</a:t>
                      </a:r>
                      <a:endParaRPr lang="tr-T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3000" b="1" dirty="0">
                          <a:effectLst/>
                          <a:latin typeface="Calibri" panose="020F0502020204030204" pitchFamily="34" charset="0"/>
                          <a:ea typeface="Calibri" panose="020F0502020204030204" pitchFamily="34" charset="0"/>
                          <a:cs typeface="Times New Roman" panose="02020603050405020304" pitchFamily="18" charset="0"/>
                        </a:rPr>
                        <a:t>Kontrol   Tarihi</a:t>
                      </a:r>
                      <a:endParaRPr lang="tr-TR"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201246"/>
                  </a:ext>
                </a:extLst>
              </a:tr>
              <a:tr h="594312">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tr-TR"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Diğer;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9131"/>
                  </a:ext>
                </a:extLst>
              </a:tr>
              <a:tr h="388388">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Tüm aşılarınızın güncel olduğundan emin olun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161022"/>
                  </a:ext>
                </a:extLst>
              </a:tr>
              <a:tr h="516048">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Ayrılmanız durumunda ailenizle bir buluşma yeri seçin. Konumu yazın ve kitinize ekleyin.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972268"/>
                  </a:ext>
                </a:extLst>
              </a:tr>
              <a:tr h="1165161">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Bir yardım sığınağına tahliye edilmeniz durumunda tıbbi kimlik veya tıbbi uyarı bilekliği veya başka bir kimlik belgesi takın. Çocuklar için okulun adını, adresini ve telefon numarasını yazın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974616"/>
                  </a:ext>
                </a:extLst>
              </a:tr>
            </a:tbl>
          </a:graphicData>
        </a:graphic>
      </p:graphicFrame>
    </p:spTree>
    <p:extLst>
      <p:ext uri="{BB962C8B-B14F-4D97-AF65-F5344CB8AC3E}">
        <p14:creationId xmlns:p14="http://schemas.microsoft.com/office/powerpoint/2010/main" val="1242270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866" y="3063043"/>
            <a:ext cx="8911687" cy="1280890"/>
          </a:xfrm>
        </p:spPr>
        <p:txBody>
          <a:bodyPr>
            <a:normAutofit/>
          </a:bodyPr>
          <a:lstStyle/>
          <a:p>
            <a:r>
              <a:rPr lang="tr-TR" sz="2400" dirty="0" smtClean="0"/>
              <a:t>İlaç ve Tıbbi Malzemeler;</a:t>
            </a:r>
            <a:endParaRPr lang="tr-TR" sz="2400" dirty="0"/>
          </a:p>
        </p:txBody>
      </p:sp>
      <p:pic>
        <p:nvPicPr>
          <p:cNvPr id="4" name="image8.jpeg"/>
          <p:cNvPicPr>
            <a:picLocks noGrp="1"/>
          </p:cNvPicPr>
          <p:nvPr>
            <p:ph idx="1"/>
          </p:nvPr>
        </p:nvPicPr>
        <p:blipFill>
          <a:blip r:embed="rId3" cstate="print"/>
          <a:stretch>
            <a:fillRect/>
          </a:stretch>
        </p:blipFill>
        <p:spPr>
          <a:xfrm>
            <a:off x="4467497" y="2027295"/>
            <a:ext cx="7628709" cy="4633276"/>
          </a:xfrm>
          <a:prstGeom prst="rect">
            <a:avLst/>
          </a:prstGeom>
        </p:spPr>
      </p:pic>
      <p:sp>
        <p:nvSpPr>
          <p:cNvPr id="5" name="Unvan 1"/>
          <p:cNvSpPr txBox="1">
            <a:spLocks/>
          </p:cNvSpPr>
          <p:nvPr/>
        </p:nvSpPr>
        <p:spPr>
          <a:xfrm>
            <a:off x="711011" y="2412011"/>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t>Acil Durum Çantasında;</a:t>
            </a:r>
            <a:endParaRPr lang="tr-TR" sz="2800" b="1" dirty="0"/>
          </a:p>
        </p:txBody>
      </p:sp>
      <p:sp>
        <p:nvSpPr>
          <p:cNvPr id="3" name="Dikdörtgen 2"/>
          <p:cNvSpPr/>
          <p:nvPr/>
        </p:nvSpPr>
        <p:spPr>
          <a:xfrm>
            <a:off x="1677758" y="1089609"/>
            <a:ext cx="6978192" cy="646331"/>
          </a:xfrm>
          <a:prstGeom prst="rect">
            <a:avLst/>
          </a:prstGeom>
        </p:spPr>
        <p:txBody>
          <a:bodyPr wrap="none">
            <a:spAutoFit/>
          </a:bodyPr>
          <a:lstStyle/>
          <a:p>
            <a:r>
              <a:rPr lang="tr-TR" sz="3600" b="1" dirty="0" smtClean="0"/>
              <a:t>Afet Öncesi Diyabetli </a:t>
            </a:r>
            <a:r>
              <a:rPr lang="tr-TR" sz="3600" b="1" dirty="0"/>
              <a:t>Hazırlığı </a:t>
            </a:r>
            <a:endParaRPr lang="tr-TR" sz="3600" dirty="0"/>
          </a:p>
        </p:txBody>
      </p:sp>
    </p:spTree>
    <p:extLst>
      <p:ext uri="{BB962C8B-B14F-4D97-AF65-F5344CB8AC3E}">
        <p14:creationId xmlns:p14="http://schemas.microsoft.com/office/powerpoint/2010/main" val="3447612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866" y="3063043"/>
            <a:ext cx="8911687" cy="1280890"/>
          </a:xfrm>
        </p:spPr>
        <p:txBody>
          <a:bodyPr>
            <a:normAutofit/>
          </a:bodyPr>
          <a:lstStyle/>
          <a:p>
            <a:r>
              <a:rPr lang="tr-TR" sz="2400" dirty="0" smtClean="0"/>
              <a:t>Diğer İlkyardım Malzemeleri</a:t>
            </a:r>
            <a:endParaRPr lang="tr-TR" sz="2400" dirty="0"/>
          </a:p>
        </p:txBody>
      </p:sp>
      <p:pic>
        <p:nvPicPr>
          <p:cNvPr id="7" name="İçerik Yer Tutucusu 6"/>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941024" y="1541417"/>
            <a:ext cx="7050677" cy="5120640"/>
          </a:xfrm>
        </p:spPr>
      </p:pic>
      <p:sp>
        <p:nvSpPr>
          <p:cNvPr id="5" name="Unvan 1"/>
          <p:cNvSpPr txBox="1">
            <a:spLocks/>
          </p:cNvSpPr>
          <p:nvPr/>
        </p:nvSpPr>
        <p:spPr>
          <a:xfrm>
            <a:off x="711011" y="2412011"/>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t>Acil Durum Çantasında;</a:t>
            </a:r>
            <a:endParaRPr lang="tr-TR" sz="2800" b="1" dirty="0"/>
          </a:p>
        </p:txBody>
      </p:sp>
      <p:sp>
        <p:nvSpPr>
          <p:cNvPr id="3" name="Dikdörtgen 2"/>
          <p:cNvSpPr/>
          <p:nvPr/>
        </p:nvSpPr>
        <p:spPr>
          <a:xfrm>
            <a:off x="2184660" y="724608"/>
            <a:ext cx="6867586" cy="646331"/>
          </a:xfrm>
          <a:prstGeom prst="rect">
            <a:avLst/>
          </a:prstGeom>
        </p:spPr>
        <p:txBody>
          <a:bodyPr wrap="none">
            <a:spAutoFit/>
          </a:bodyPr>
          <a:lstStyle/>
          <a:p>
            <a:r>
              <a:rPr lang="tr-TR" sz="3600" b="1" dirty="0"/>
              <a:t>Afet Öncesi Diyabetli Hazırlığı </a:t>
            </a:r>
            <a:endParaRPr lang="tr-TR" sz="3600" dirty="0"/>
          </a:p>
        </p:txBody>
      </p:sp>
    </p:spTree>
    <p:extLst>
      <p:ext uri="{BB962C8B-B14F-4D97-AF65-F5344CB8AC3E}">
        <p14:creationId xmlns:p14="http://schemas.microsoft.com/office/powerpoint/2010/main" val="2274402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866" y="3063043"/>
            <a:ext cx="8911687" cy="1280890"/>
          </a:xfrm>
        </p:spPr>
        <p:txBody>
          <a:bodyPr>
            <a:normAutofit/>
          </a:bodyPr>
          <a:lstStyle/>
          <a:p>
            <a:r>
              <a:rPr lang="tr-TR" sz="2400" dirty="0" smtClean="0"/>
              <a:t>Gıda ve Su</a:t>
            </a:r>
            <a:endParaRPr lang="tr-TR" sz="2400" dirty="0"/>
          </a:p>
        </p:txBody>
      </p:sp>
      <p:pic>
        <p:nvPicPr>
          <p:cNvPr id="8" name="image9.jpeg"/>
          <p:cNvPicPr>
            <a:picLocks noGrp="1"/>
          </p:cNvPicPr>
          <p:nvPr>
            <p:ph idx="1"/>
          </p:nvPr>
        </p:nvPicPr>
        <p:blipFill>
          <a:blip r:embed="rId3" cstate="print"/>
          <a:stretch>
            <a:fillRect/>
          </a:stretch>
        </p:blipFill>
        <p:spPr>
          <a:xfrm>
            <a:off x="5433100" y="1734185"/>
            <a:ext cx="6388785" cy="4771118"/>
          </a:xfrm>
          <a:prstGeom prst="rect">
            <a:avLst/>
          </a:prstGeom>
        </p:spPr>
      </p:pic>
      <p:sp>
        <p:nvSpPr>
          <p:cNvPr id="5" name="Unvan 1"/>
          <p:cNvSpPr txBox="1">
            <a:spLocks/>
          </p:cNvSpPr>
          <p:nvPr/>
        </p:nvSpPr>
        <p:spPr>
          <a:xfrm>
            <a:off x="711011" y="2412011"/>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t>Acil Durum Çantasında;</a:t>
            </a:r>
            <a:endParaRPr lang="tr-TR" sz="2800" b="1" dirty="0"/>
          </a:p>
        </p:txBody>
      </p:sp>
      <p:sp>
        <p:nvSpPr>
          <p:cNvPr id="3" name="Dikdörtgen 2"/>
          <p:cNvSpPr/>
          <p:nvPr/>
        </p:nvSpPr>
        <p:spPr>
          <a:xfrm>
            <a:off x="1999308" y="682559"/>
            <a:ext cx="6867586" cy="646331"/>
          </a:xfrm>
          <a:prstGeom prst="rect">
            <a:avLst/>
          </a:prstGeom>
        </p:spPr>
        <p:txBody>
          <a:bodyPr wrap="none">
            <a:spAutoFit/>
          </a:bodyPr>
          <a:lstStyle/>
          <a:p>
            <a:r>
              <a:rPr lang="tr-TR" sz="3600" b="1" dirty="0"/>
              <a:t>Afet Öncesi Diyabetli Hazırlığı </a:t>
            </a:r>
            <a:endParaRPr lang="tr-TR" sz="3600" dirty="0"/>
          </a:p>
        </p:txBody>
      </p:sp>
    </p:spTree>
    <p:extLst>
      <p:ext uri="{BB962C8B-B14F-4D97-AF65-F5344CB8AC3E}">
        <p14:creationId xmlns:p14="http://schemas.microsoft.com/office/powerpoint/2010/main" val="3818745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866" y="3063043"/>
            <a:ext cx="8911687" cy="1280890"/>
          </a:xfrm>
        </p:spPr>
        <p:txBody>
          <a:bodyPr>
            <a:normAutofit/>
          </a:bodyPr>
          <a:lstStyle/>
          <a:p>
            <a:r>
              <a:rPr lang="tr-TR" sz="2400" dirty="0"/>
              <a:t>Kişisel Hijyen, Giyecekler ve Diğer Malzemeler</a:t>
            </a:r>
          </a:p>
        </p:txBody>
      </p:sp>
      <p:pic>
        <p:nvPicPr>
          <p:cNvPr id="6" name="İçerik Yer Tutucusu 5"/>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6731530" y="1879499"/>
            <a:ext cx="4978501" cy="4978501"/>
          </a:xfrm>
        </p:spPr>
      </p:pic>
      <p:sp>
        <p:nvSpPr>
          <p:cNvPr id="5" name="Unvan 1"/>
          <p:cNvSpPr txBox="1">
            <a:spLocks/>
          </p:cNvSpPr>
          <p:nvPr/>
        </p:nvSpPr>
        <p:spPr>
          <a:xfrm>
            <a:off x="711011" y="2412011"/>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t>Acil Durum Çantasında;</a:t>
            </a:r>
            <a:endParaRPr lang="tr-TR" sz="2800" b="1" dirty="0"/>
          </a:p>
        </p:txBody>
      </p:sp>
      <p:sp>
        <p:nvSpPr>
          <p:cNvPr id="3" name="Dikdörtgen 2"/>
          <p:cNvSpPr/>
          <p:nvPr/>
        </p:nvSpPr>
        <p:spPr>
          <a:xfrm>
            <a:off x="1831916" y="624204"/>
            <a:ext cx="6867586" cy="646331"/>
          </a:xfrm>
          <a:prstGeom prst="rect">
            <a:avLst/>
          </a:prstGeom>
        </p:spPr>
        <p:txBody>
          <a:bodyPr wrap="none">
            <a:spAutoFit/>
          </a:bodyPr>
          <a:lstStyle/>
          <a:p>
            <a:r>
              <a:rPr lang="tr-TR" sz="3600" b="1" dirty="0"/>
              <a:t>Afet Öncesi Diyabetli Hazırlığı </a:t>
            </a:r>
            <a:endParaRPr lang="tr-TR" sz="3600" dirty="0"/>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720" y="124358"/>
            <a:ext cx="4031561" cy="3568543"/>
          </a:xfrm>
          <a:prstGeom prst="rect">
            <a:avLst/>
          </a:prstGeom>
        </p:spPr>
      </p:pic>
    </p:spTree>
    <p:extLst>
      <p:ext uri="{BB962C8B-B14F-4D97-AF65-F5344CB8AC3E}">
        <p14:creationId xmlns:p14="http://schemas.microsoft.com/office/powerpoint/2010/main" val="3732617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9866" y="3063043"/>
            <a:ext cx="8911687" cy="1280890"/>
          </a:xfrm>
        </p:spPr>
        <p:txBody>
          <a:bodyPr>
            <a:normAutofit/>
          </a:bodyPr>
          <a:lstStyle/>
          <a:p>
            <a:r>
              <a:rPr lang="tr-TR" sz="2400" dirty="0" smtClean="0"/>
              <a:t>Önemli Belge Fotokopileri</a:t>
            </a:r>
            <a:endParaRPr lang="tr-TR" sz="2400" dirty="0"/>
          </a:p>
        </p:txBody>
      </p:sp>
      <p:pic>
        <p:nvPicPr>
          <p:cNvPr id="10" name="İçerik Yer Tutucusu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70208" y="1522669"/>
            <a:ext cx="3448050" cy="2969483"/>
          </a:xfrm>
        </p:spPr>
      </p:pic>
      <p:sp>
        <p:nvSpPr>
          <p:cNvPr id="5" name="Unvan 1"/>
          <p:cNvSpPr txBox="1">
            <a:spLocks/>
          </p:cNvSpPr>
          <p:nvPr/>
        </p:nvSpPr>
        <p:spPr>
          <a:xfrm>
            <a:off x="711011" y="2412011"/>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t>Acil Durum Çantasında;</a:t>
            </a:r>
            <a:endParaRPr lang="tr-TR" sz="2800" b="1" dirty="0"/>
          </a:p>
        </p:txBody>
      </p:sp>
      <p:sp>
        <p:nvSpPr>
          <p:cNvPr id="3" name="Dikdörtgen 2"/>
          <p:cNvSpPr/>
          <p:nvPr/>
        </p:nvSpPr>
        <p:spPr>
          <a:xfrm>
            <a:off x="2112171" y="926710"/>
            <a:ext cx="6867586" cy="646331"/>
          </a:xfrm>
          <a:prstGeom prst="rect">
            <a:avLst/>
          </a:prstGeom>
        </p:spPr>
        <p:txBody>
          <a:bodyPr wrap="none">
            <a:spAutoFit/>
          </a:bodyPr>
          <a:lstStyle/>
          <a:p>
            <a:r>
              <a:rPr lang="tr-TR" sz="3600" b="1" dirty="0"/>
              <a:t>Afet Öncesi Diyabetli Hazırlığı </a:t>
            </a:r>
            <a:endParaRPr lang="tr-TR" sz="3600" dirty="0"/>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2080" y="1253312"/>
            <a:ext cx="2919920" cy="2317397"/>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1055" y="2915411"/>
            <a:ext cx="2857500" cy="2249183"/>
          </a:xfrm>
          <a:prstGeom prst="rect">
            <a:avLst/>
          </a:prstGeom>
        </p:spPr>
      </p:pic>
      <p:pic>
        <p:nvPicPr>
          <p:cNvPr id="13" name="Resim 12"/>
          <p:cNvPicPr>
            <a:picLocks noChangeAspect="1"/>
          </p:cNvPicPr>
          <p:nvPr/>
        </p:nvPicPr>
        <p:blipFill rotWithShape="1">
          <a:blip r:embed="rId6">
            <a:extLst>
              <a:ext uri="{28A0092B-C50C-407E-A947-70E740481C1C}">
                <a14:useLocalDpi xmlns:a14="http://schemas.microsoft.com/office/drawing/2010/main" val="0"/>
              </a:ext>
            </a:extLst>
          </a:blip>
          <a:srcRect l="13242" t="26138" r="21690" b="5351"/>
          <a:stretch/>
        </p:blipFill>
        <p:spPr>
          <a:xfrm>
            <a:off x="9452011" y="3477790"/>
            <a:ext cx="2560058" cy="2190203"/>
          </a:xfrm>
          <a:prstGeom prst="rect">
            <a:avLst/>
          </a:prstGeom>
        </p:spPr>
      </p:pic>
      <p:pic>
        <p:nvPicPr>
          <p:cNvPr id="6" name="Resi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9747" y="4743852"/>
            <a:ext cx="3988808" cy="2100503"/>
          </a:xfrm>
          <a:prstGeom prst="rect">
            <a:avLst/>
          </a:prstGeom>
        </p:spPr>
      </p:pic>
    </p:spTree>
    <p:extLst>
      <p:ext uri="{BB962C8B-B14F-4D97-AF65-F5344CB8AC3E}">
        <p14:creationId xmlns:p14="http://schemas.microsoft.com/office/powerpoint/2010/main" val="630798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Afet </a:t>
            </a:r>
            <a:r>
              <a:rPr lang="tr-TR" b="1" dirty="0" smtClean="0"/>
              <a:t>Sonrasında  Diyabet Yönetimi</a:t>
            </a:r>
            <a:endParaRPr lang="tr-TR" dirty="0"/>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215" y="1690688"/>
            <a:ext cx="6759625" cy="4351338"/>
          </a:xfrm>
        </p:spPr>
      </p:pic>
    </p:spTree>
    <p:extLst>
      <p:ext uri="{BB962C8B-B14F-4D97-AF65-F5344CB8AC3E}">
        <p14:creationId xmlns:p14="http://schemas.microsoft.com/office/powerpoint/2010/main" val="3815776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33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Afet </a:t>
            </a:r>
            <a:r>
              <a:rPr lang="tr-TR" b="1" dirty="0" smtClean="0"/>
              <a:t>Sonrasında  Diyabet Yönetimi</a:t>
            </a:r>
            <a:endParaRPr lang="tr-TR" dirty="0"/>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6228379" y="3973922"/>
            <a:ext cx="5541840" cy="2544893"/>
          </a:xfr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575" y="1690688"/>
            <a:ext cx="6164244" cy="4949141"/>
          </a:xfrm>
          <a:prstGeom prst="rect">
            <a:avLst/>
          </a:prstGeom>
        </p:spPr>
      </p:pic>
      <p:sp>
        <p:nvSpPr>
          <p:cNvPr id="4" name="AutoShape 2" descr="blob:https://web.whatsapp.com/8b1d692b-f5f4-4d38-8ecc-80f0ce96257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5"/>
          <a:stretch>
            <a:fillRect/>
          </a:stretch>
        </p:blipFill>
        <p:spPr>
          <a:xfrm>
            <a:off x="5370574" y="1368788"/>
            <a:ext cx="6665851" cy="2301240"/>
          </a:xfrm>
          <a:prstGeom prst="rect">
            <a:avLst/>
          </a:prstGeom>
        </p:spPr>
      </p:pic>
    </p:spTree>
    <p:extLst>
      <p:ext uri="{BB962C8B-B14F-4D97-AF65-F5344CB8AC3E}">
        <p14:creationId xmlns:p14="http://schemas.microsoft.com/office/powerpoint/2010/main" val="2912212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33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Afet </a:t>
            </a:r>
            <a:r>
              <a:rPr lang="tr-TR" b="1" dirty="0" smtClean="0"/>
              <a:t>Sonrasında  Diyabet Yönetimi</a:t>
            </a:r>
            <a:endParaRPr lang="tr-TR" dirty="0"/>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7923297" y="1303452"/>
            <a:ext cx="4268703" cy="1960250"/>
          </a:xfrm>
        </p:spPr>
      </p:pic>
      <p:sp>
        <p:nvSpPr>
          <p:cNvPr id="4" name="AutoShape 2" descr="blob:https://web.whatsapp.com/8b1d692b-f5f4-4d38-8ecc-80f0ce96257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Dikdörtgen 5"/>
          <p:cNvSpPr/>
          <p:nvPr/>
        </p:nvSpPr>
        <p:spPr>
          <a:xfrm>
            <a:off x="0" y="3323437"/>
            <a:ext cx="12401006" cy="3416320"/>
          </a:xfrm>
          <a:prstGeom prst="rect">
            <a:avLst/>
          </a:prstGeom>
        </p:spPr>
        <p:txBody>
          <a:bodyPr wrap="square">
            <a:spAutoFit/>
          </a:bodyPr>
          <a:lstStyle/>
          <a:p>
            <a:pPr marL="342900" lvl="0" indent="-342900" defTabSz="914400">
              <a:buFont typeface="Arial" panose="020B0604020202020204" pitchFamily="34" charset="0"/>
              <a:buChar char="•"/>
            </a:pPr>
            <a:r>
              <a:rPr lang="tr-TR" sz="2400" dirty="0">
                <a:solidFill>
                  <a:prstClr val="black"/>
                </a:solidFill>
              </a:rPr>
              <a:t>İ</a:t>
            </a:r>
            <a:r>
              <a:rPr lang="tr-TR" sz="2400" dirty="0" smtClean="0">
                <a:solidFill>
                  <a:prstClr val="black"/>
                </a:solidFill>
              </a:rPr>
              <a:t>nsülin </a:t>
            </a:r>
            <a:r>
              <a:rPr lang="tr-TR" sz="2400" dirty="0">
                <a:solidFill>
                  <a:prstClr val="black"/>
                </a:solidFill>
              </a:rPr>
              <a:t>kalemleri ve yedek insülinler maksimum 4 hafta süreyle 25© derecenin altındaki oda sıcaklığında direkt ısı ve ışıktan korunmak şartıyla saklanabilir. </a:t>
            </a:r>
            <a:endParaRPr lang="tr-TR" sz="2400" dirty="0" smtClean="0">
              <a:solidFill>
                <a:prstClr val="black"/>
              </a:solidFill>
            </a:endParaRPr>
          </a:p>
          <a:p>
            <a:pPr marL="342900" lvl="0" indent="-342900" defTabSz="914400">
              <a:buFont typeface="Arial" panose="020B0604020202020204" pitchFamily="34" charset="0"/>
              <a:buChar char="•"/>
            </a:pPr>
            <a:endParaRPr lang="tr-TR" sz="2400" dirty="0" smtClean="0">
              <a:solidFill>
                <a:prstClr val="black"/>
              </a:solidFill>
            </a:endParaRPr>
          </a:p>
          <a:p>
            <a:pPr marL="342900" lvl="0" indent="-342900" defTabSz="914400">
              <a:buFont typeface="Arial" panose="020B0604020202020204" pitchFamily="34" charset="0"/>
              <a:buChar char="•"/>
            </a:pPr>
            <a:r>
              <a:rPr lang="tr-TR" sz="2400" dirty="0" smtClean="0">
                <a:solidFill>
                  <a:prstClr val="black"/>
                </a:solidFill>
              </a:rPr>
              <a:t>İnsülinlerin </a:t>
            </a:r>
            <a:r>
              <a:rPr lang="tr-TR" sz="2400" dirty="0">
                <a:solidFill>
                  <a:prstClr val="black"/>
                </a:solidFill>
              </a:rPr>
              <a:t>etkisinin azaldığını hissedildiğinde  değiştirilmelidir. </a:t>
            </a:r>
            <a:endParaRPr lang="tr-TR" sz="2400" dirty="0" smtClean="0">
              <a:solidFill>
                <a:prstClr val="black"/>
              </a:solidFill>
            </a:endParaRPr>
          </a:p>
          <a:p>
            <a:pPr marL="342900" lvl="0" indent="-342900" defTabSz="914400">
              <a:buFont typeface="Arial" panose="020B0604020202020204" pitchFamily="34" charset="0"/>
              <a:buChar char="•"/>
            </a:pPr>
            <a:endParaRPr lang="tr-TR" sz="2400" dirty="0" smtClean="0">
              <a:solidFill>
                <a:prstClr val="black"/>
              </a:solidFill>
            </a:endParaRPr>
          </a:p>
          <a:p>
            <a:pPr marL="342900" lvl="0" indent="-342900" defTabSz="914400">
              <a:buFont typeface="Arial" panose="020B0604020202020204" pitchFamily="34" charset="0"/>
              <a:buChar char="•"/>
            </a:pPr>
            <a:r>
              <a:rPr lang="tr-TR" sz="2400" dirty="0" smtClean="0">
                <a:solidFill>
                  <a:prstClr val="black"/>
                </a:solidFill>
              </a:rPr>
              <a:t>İğne </a:t>
            </a:r>
            <a:r>
              <a:rPr lang="tr-TR" sz="2400" dirty="0">
                <a:solidFill>
                  <a:prstClr val="black"/>
                </a:solidFill>
              </a:rPr>
              <a:t>uçlarının her enjeksiyondan sonra değiştirilmesi önerilmektedir</a:t>
            </a:r>
            <a:r>
              <a:rPr lang="tr-TR" sz="2400" dirty="0" smtClean="0">
                <a:solidFill>
                  <a:prstClr val="black"/>
                </a:solidFill>
              </a:rPr>
              <a:t>.</a:t>
            </a:r>
          </a:p>
          <a:p>
            <a:pPr lvl="0" defTabSz="914400"/>
            <a:endParaRPr lang="tr-TR" sz="2400" dirty="0" smtClean="0">
              <a:solidFill>
                <a:prstClr val="black"/>
              </a:solidFill>
            </a:endParaRPr>
          </a:p>
          <a:p>
            <a:pPr marL="342900" lvl="0" indent="-342900" defTabSz="914400">
              <a:buFont typeface="Arial" panose="020B0604020202020204" pitchFamily="34" charset="0"/>
              <a:buChar char="•"/>
            </a:pPr>
            <a:r>
              <a:rPr lang="tr-TR" sz="2400" dirty="0" smtClean="0">
                <a:solidFill>
                  <a:prstClr val="black"/>
                </a:solidFill>
              </a:rPr>
              <a:t> </a:t>
            </a:r>
            <a:r>
              <a:rPr lang="tr-TR" sz="2400" dirty="0">
                <a:solidFill>
                  <a:prstClr val="black"/>
                </a:solidFill>
              </a:rPr>
              <a:t>İnsülin uygulama bölgelerinde yaralanmalar varsa üzerine enjeksiyon yapılmamalı ve mümkün olduğunca enfeksiyondan </a:t>
            </a:r>
            <a:r>
              <a:rPr lang="tr-TR" sz="2400" dirty="0" smtClean="0">
                <a:solidFill>
                  <a:prstClr val="black"/>
                </a:solidFill>
              </a:rPr>
              <a:t>korunmalıdır.</a:t>
            </a:r>
            <a:endParaRPr lang="tr-TR" sz="1200" dirty="0">
              <a:solidFill>
                <a:prstClr val="black"/>
              </a:solidFill>
            </a:endParaRPr>
          </a:p>
        </p:txBody>
      </p:sp>
    </p:spTree>
    <p:extLst>
      <p:ext uri="{BB962C8B-B14F-4D97-AF65-F5344CB8AC3E}">
        <p14:creationId xmlns:p14="http://schemas.microsoft.com/office/powerpoint/2010/main" val="195969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5.png" descr="afetlere hazÄ±rlÄ±k ile ilgili gÃ¶rsel sonucu"/>
          <p:cNvPicPr>
            <a:picLocks noGrp="1"/>
          </p:cNvPicPr>
          <p:nvPr>
            <p:ph idx="1"/>
          </p:nvPr>
        </p:nvPicPr>
        <p:blipFill rotWithShape="1">
          <a:blip r:embed="rId2" cstate="print"/>
          <a:srcRect r="10433"/>
          <a:stretch/>
        </p:blipFill>
        <p:spPr>
          <a:xfrm>
            <a:off x="3001405" y="668553"/>
            <a:ext cx="7629525" cy="5781674"/>
          </a:xfrm>
          <a:prstGeom prst="rect">
            <a:avLst/>
          </a:prstGeom>
        </p:spPr>
      </p:pic>
    </p:spTree>
    <p:extLst>
      <p:ext uri="{BB962C8B-B14F-4D97-AF65-F5344CB8AC3E}">
        <p14:creationId xmlns:p14="http://schemas.microsoft.com/office/powerpoint/2010/main" val="644191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7173" y="140785"/>
            <a:ext cx="10387914" cy="1280890"/>
          </a:xfrm>
        </p:spPr>
        <p:txBody>
          <a:bodyPr/>
          <a:lstStyle/>
          <a:p>
            <a:r>
              <a:rPr lang="tr-TR" b="1" dirty="0"/>
              <a:t>Afet </a:t>
            </a:r>
            <a:r>
              <a:rPr lang="tr-TR" b="1" dirty="0" smtClean="0"/>
              <a:t>Sonrasında  Diyabet ve Stres Yönetimi</a:t>
            </a:r>
            <a:endParaRPr lang="tr-TR" dirty="0"/>
          </a:p>
        </p:txBody>
      </p:sp>
      <p:pic>
        <p:nvPicPr>
          <p:cNvPr id="1026" name="Picture 2" descr="Çocuklardan depremzedelere duygulandıran notlarla oyuncak"/>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49804" y="1421675"/>
            <a:ext cx="7143750" cy="401955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762000" y="5814341"/>
            <a:ext cx="10824754" cy="707886"/>
          </a:xfrm>
          <a:prstGeom prst="rect">
            <a:avLst/>
          </a:prstGeom>
        </p:spPr>
        <p:txBody>
          <a:bodyPr wrap="square">
            <a:spAutoFit/>
          </a:bodyPr>
          <a:lstStyle/>
          <a:p>
            <a:r>
              <a:rPr lang="tr-TR" sz="2000" dirty="0" smtClean="0"/>
              <a:t>Ağır </a:t>
            </a:r>
            <a:r>
              <a:rPr lang="tr-TR" sz="2000" dirty="0"/>
              <a:t>travma yaşayan diyabetli bireylerde de stres ve kaygı seviyesinin artması kan şekeri dengesizliklerine dolayısıyla da diyabet yönetimlerinin olumsuz etkilenmesine neden </a:t>
            </a:r>
            <a:r>
              <a:rPr lang="tr-TR" sz="2000" dirty="0" smtClean="0"/>
              <a:t>olabilir.</a:t>
            </a:r>
            <a:endParaRPr lang="tr-TR" sz="2000" dirty="0"/>
          </a:p>
        </p:txBody>
      </p:sp>
    </p:spTree>
    <p:extLst>
      <p:ext uri="{BB962C8B-B14F-4D97-AF65-F5344CB8AC3E}">
        <p14:creationId xmlns:p14="http://schemas.microsoft.com/office/powerpoint/2010/main" val="1017642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1046" y="121367"/>
            <a:ext cx="10387914" cy="1280890"/>
          </a:xfrm>
        </p:spPr>
        <p:txBody>
          <a:bodyPr>
            <a:normAutofit/>
          </a:bodyPr>
          <a:lstStyle/>
          <a:p>
            <a:r>
              <a:rPr lang="tr-TR" sz="3600" b="1" dirty="0"/>
              <a:t>Afet Sonrasında  </a:t>
            </a:r>
            <a:r>
              <a:rPr lang="tr-TR" sz="3600" b="1" dirty="0" smtClean="0"/>
              <a:t>Diyabetliye Stres Yönetimi Önerileri</a:t>
            </a:r>
            <a:endParaRPr lang="tr-TR" sz="3600" dirty="0"/>
          </a:p>
        </p:txBody>
      </p:sp>
      <p:pic>
        <p:nvPicPr>
          <p:cNvPr id="2054" name="Picture 6" descr="Depremzede çocuklara ne tür oyuncak gönderili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flipH="1">
            <a:off x="6841288" y="1538608"/>
            <a:ext cx="4970236" cy="248511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01709" y="4160077"/>
            <a:ext cx="11990291" cy="2308324"/>
          </a:xfrm>
          <a:prstGeom prst="rect">
            <a:avLst/>
          </a:prstGeom>
        </p:spPr>
        <p:txBody>
          <a:bodyPr wrap="square">
            <a:spAutoFit/>
          </a:bodyPr>
          <a:lstStyle/>
          <a:p>
            <a:pPr marL="342900" lvl="0" indent="-342900">
              <a:buFont typeface="Arial" panose="020B0604020202020204" pitchFamily="34" charset="0"/>
              <a:buChar char="•"/>
            </a:pPr>
            <a:r>
              <a:rPr lang="tr-TR" sz="2400" dirty="0"/>
              <a:t>Stresli olduğunuzda, kendinize bakmanız ve kendinize nazik olmanız gerektiğini hatırlayın,</a:t>
            </a:r>
          </a:p>
          <a:p>
            <a:pPr marL="342900" lvl="0" indent="-342900">
              <a:buFont typeface="Arial" panose="020B0604020202020204" pitchFamily="34" charset="0"/>
              <a:buChar char="•"/>
            </a:pPr>
            <a:r>
              <a:rPr lang="tr-TR" sz="2400" dirty="0"/>
              <a:t>Acil tıbbi ihtiyaçlarınızı, temel ihtiyaçlarınızı (uyumak, yemek </a:t>
            </a:r>
            <a:r>
              <a:rPr lang="tr-TR" sz="2400" dirty="0" err="1"/>
              <a:t>yemek</a:t>
            </a:r>
            <a:r>
              <a:rPr lang="tr-TR" sz="2400" dirty="0"/>
              <a:t>, ısınmak, vb.) mümkün olduğunca ihmal etmeyin,</a:t>
            </a:r>
          </a:p>
          <a:p>
            <a:pPr marL="342900" lvl="0" indent="-342900">
              <a:buFont typeface="Arial" panose="020B0604020202020204" pitchFamily="34" charset="0"/>
              <a:buChar char="•"/>
            </a:pPr>
            <a:r>
              <a:rPr lang="tr-TR" sz="2400" dirty="0"/>
              <a:t>Beslenmek, uyumak gibi temel ihtiyaçlarınızı karşılamakta zorlandığınız durumlarda, etrafınızdaki kişilerden destek ve yardım istemekten çekinmeyin,</a:t>
            </a:r>
          </a:p>
          <a:p>
            <a:pPr marL="342900" lvl="0" indent="-342900">
              <a:buFont typeface="Arial" panose="020B0604020202020204" pitchFamily="34" charset="0"/>
              <a:buChar char="•"/>
            </a:pPr>
            <a:r>
              <a:rPr lang="tr-TR" sz="2400" dirty="0"/>
              <a:t>Yürümek, ibadet etmek, güvendiğiniz veya sevdiğiniz biriyle konuşmak size iyi </a:t>
            </a:r>
            <a:r>
              <a:rPr lang="tr-TR" sz="2400" dirty="0" smtClean="0"/>
              <a:t>gelebilir.  </a:t>
            </a:r>
            <a:endParaRPr lang="tr-TR" sz="2400" dirty="0"/>
          </a:p>
        </p:txBody>
      </p:sp>
    </p:spTree>
    <p:extLst>
      <p:ext uri="{BB962C8B-B14F-4D97-AF65-F5344CB8AC3E}">
        <p14:creationId xmlns:p14="http://schemas.microsoft.com/office/powerpoint/2010/main" val="3434325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424" y="196214"/>
            <a:ext cx="10387914" cy="1280890"/>
          </a:xfrm>
        </p:spPr>
        <p:txBody>
          <a:bodyPr>
            <a:normAutofit/>
          </a:bodyPr>
          <a:lstStyle/>
          <a:p>
            <a:r>
              <a:rPr lang="tr-TR" sz="3600" b="1" dirty="0"/>
              <a:t>Afet Sonrasında  </a:t>
            </a:r>
            <a:r>
              <a:rPr lang="tr-TR" sz="3600" b="1" dirty="0" smtClean="0"/>
              <a:t>Diyabetliye Stres Yönetimi Önerileri</a:t>
            </a:r>
            <a:endParaRPr lang="tr-TR" sz="3600" dirty="0"/>
          </a:p>
        </p:txBody>
      </p:sp>
      <p:pic>
        <p:nvPicPr>
          <p:cNvPr id="2054" name="Picture 6" descr="Depremzede çocuklara ne tür oyuncak gönderili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929745" y="1159420"/>
            <a:ext cx="5758565" cy="28792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17350" y="4191915"/>
            <a:ext cx="1122781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3200" b="0" i="0" u="none" strike="noStrike" cap="none" normalizeH="0" baseline="0" dirty="0" smtClean="0">
                <a:ln>
                  <a:noFill/>
                </a:ln>
                <a:solidFill>
                  <a:schemeClr val="tx1"/>
                </a:solidFill>
                <a:effectLst/>
                <a:latin typeface="Calibri" panose="020F0502020204030204" pitchFamily="34" charset="0"/>
              </a:rPr>
              <a:t>Stres ve panik halinde olmanız kan şekeri seviyenizi yükseltebilir </a:t>
            </a:r>
          </a:p>
          <a:p>
            <a:pPr marR="0" lvl="0" algn="l" defTabSz="914400" rtl="0" eaLnBrk="0" fontAlgn="base" latinLnBrk="0" hangingPunct="0">
              <a:lnSpc>
                <a:spcPct val="100000"/>
              </a:lnSpc>
              <a:spcBef>
                <a:spcPct val="0"/>
              </a:spcBef>
              <a:spcAft>
                <a:spcPct val="0"/>
              </a:spcAft>
              <a:buClrTx/>
              <a:buSzTx/>
              <a:tabLst/>
            </a:pPr>
            <a:r>
              <a:rPr lang="tr-TR" altLang="tr-TR" sz="3200" dirty="0">
                <a:latin typeface="Calibri" panose="020F0502020204030204" pitchFamily="34" charset="0"/>
              </a:rPr>
              <a:t> </a:t>
            </a:r>
            <a:r>
              <a:rPr lang="tr-TR" altLang="tr-TR" sz="3200" dirty="0" smtClean="0">
                <a:latin typeface="Calibri" panose="020F0502020204030204" pitchFamily="34" charset="0"/>
              </a:rPr>
              <a:t>   </a:t>
            </a:r>
            <a:r>
              <a:rPr kumimoji="0" lang="tr-TR" altLang="tr-TR" sz="3200" b="0" i="0" u="none" strike="noStrike" cap="none" normalizeH="0" baseline="0" dirty="0" smtClean="0">
                <a:ln>
                  <a:noFill/>
                </a:ln>
                <a:solidFill>
                  <a:schemeClr val="tx1"/>
                </a:solidFill>
                <a:effectLst/>
                <a:latin typeface="Calibri" panose="020F0502020204030204" pitchFamily="34" charset="0"/>
              </a:rPr>
              <a:t>ya da düşürebilir.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3200" b="0" i="0" u="none" strike="noStrike" cap="none" normalizeH="0" baseline="0" dirty="0" smtClean="0">
                <a:ln>
                  <a:noFill/>
                </a:ln>
                <a:solidFill>
                  <a:schemeClr val="tx1"/>
                </a:solidFill>
                <a:effectLst/>
                <a:latin typeface="Calibri" panose="020F0502020204030204" pitchFamily="34" charset="0"/>
              </a:rPr>
              <a:t>Diyabet tedavinizi kesmeyin ve aksatmayın.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3200" b="0" i="0" u="none" strike="noStrike" cap="none" normalizeH="0" baseline="0" dirty="0" smtClean="0">
                <a:ln>
                  <a:noFill/>
                </a:ln>
                <a:solidFill>
                  <a:schemeClr val="tx1"/>
                </a:solidFill>
                <a:effectLst/>
                <a:latin typeface="Calibri" panose="020F0502020204030204" pitchFamily="34" charset="0"/>
              </a:rPr>
              <a:t>Gerekirse sağlık personelinden yardım isteyin</a:t>
            </a:r>
            <a:endParaRPr kumimoji="0" lang="tr-TR" altLang="tr-TR"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2910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424" y="122779"/>
            <a:ext cx="10387914" cy="1280890"/>
          </a:xfrm>
        </p:spPr>
        <p:txBody>
          <a:bodyPr>
            <a:normAutofit/>
          </a:bodyPr>
          <a:lstStyle/>
          <a:p>
            <a:r>
              <a:rPr lang="tr-TR" sz="3600" b="1" dirty="0"/>
              <a:t>Afet Sonrasında  </a:t>
            </a:r>
            <a:r>
              <a:rPr lang="tr-TR" sz="3600" b="1" dirty="0" smtClean="0"/>
              <a:t>Diyabetliye Beslenme Önerileri</a:t>
            </a:r>
            <a:endParaRPr lang="tr-TR" sz="3600" dirty="0"/>
          </a:p>
        </p:txBody>
      </p:sp>
      <p:pic>
        <p:nvPicPr>
          <p:cNvPr id="2054" name="Picture 6" descr="Depremzede çocuklara ne tür oyuncak gönderili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13125" y="1276985"/>
            <a:ext cx="5492750" cy="2746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50864" y="4273455"/>
            <a:ext cx="1113504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tr-TR" altLang="tr-TR" sz="2400" dirty="0">
                <a:latin typeface="Calibri" panose="020F0502020204030204" pitchFamily="34" charset="0"/>
              </a:rPr>
              <a:t>M</a:t>
            </a:r>
            <a:r>
              <a:rPr kumimoji="0" lang="tr-TR" altLang="tr-TR" sz="2400" b="0" i="0" u="none" strike="noStrike" cap="none" normalizeH="0" baseline="0" dirty="0" smtClean="0">
                <a:ln>
                  <a:noFill/>
                </a:ln>
                <a:solidFill>
                  <a:schemeClr val="tx1"/>
                </a:solidFill>
                <a:effectLst/>
                <a:latin typeface="Calibri" panose="020F0502020204030204" pitchFamily="34" charset="0"/>
              </a:rPr>
              <a:t>evcut suyunuzun güvenliğini</a:t>
            </a:r>
            <a:r>
              <a:rPr kumimoji="0" lang="tr-TR" altLang="tr-TR" sz="2400" b="0" i="0" u="none" strike="noStrike" cap="none" normalizeH="0" dirty="0" smtClean="0">
                <a:ln>
                  <a:noFill/>
                </a:ln>
                <a:solidFill>
                  <a:schemeClr val="tx1"/>
                </a:solidFill>
                <a:effectLst/>
                <a:latin typeface="Calibri" panose="020F0502020204030204" pitchFamily="34" charset="0"/>
              </a:rPr>
              <a:t> </a:t>
            </a:r>
            <a:r>
              <a:rPr kumimoji="0" lang="tr-TR" altLang="tr-TR" sz="2400" b="0" i="0" u="none" strike="noStrike" cap="none" normalizeH="0" baseline="0" dirty="0" smtClean="0">
                <a:ln>
                  <a:noFill/>
                </a:ln>
                <a:solidFill>
                  <a:schemeClr val="tx1"/>
                </a:solidFill>
                <a:effectLst/>
                <a:latin typeface="Calibri" panose="020F0502020204030204" pitchFamily="34" charset="0"/>
              </a:rPr>
              <a:t>öğrenmek için yetkili kişilere danışın.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tr-TR" altLang="tr-TR" sz="24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400" b="0" i="0" u="none" strike="noStrike" cap="none" normalizeH="0" baseline="0" dirty="0" smtClean="0">
                <a:ln>
                  <a:noFill/>
                </a:ln>
                <a:solidFill>
                  <a:schemeClr val="tx1"/>
                </a:solidFill>
                <a:effectLst/>
                <a:latin typeface="Calibri" panose="020F0502020204030204" pitchFamily="34" charset="0"/>
              </a:rPr>
              <a:t>Acil bir durumda musluk suyu kullanmak zorundaysanız ve suyun temizliğinden emin değilseniz, mümkünse suyu kaynatarak kullanmaya çalışın.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tr-TR" altLang="tr-TR" sz="2400" b="0" i="0" u="none" strike="noStrike" cap="none" normalizeH="0" baseline="0" dirty="0" smtClean="0">
              <a:ln>
                <a:noFill/>
              </a:ln>
              <a:solidFill>
                <a:schemeClr val="tx1"/>
              </a:solidFill>
              <a:effectLst/>
              <a:latin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400" b="0" i="0" u="none" strike="noStrike" cap="none" normalizeH="0" baseline="0" dirty="0" smtClean="0">
                <a:ln>
                  <a:noFill/>
                </a:ln>
                <a:solidFill>
                  <a:schemeClr val="tx1"/>
                </a:solidFill>
                <a:effectLst/>
                <a:latin typeface="Calibri" panose="020F0502020204030204" pitchFamily="34" charset="0"/>
              </a:rPr>
              <a:t> İçme suyu ve  besinlerinizi yıkamak için mümkünse ambalajlı su kullanın. </a:t>
            </a:r>
            <a:endParaRPr kumimoji="0" lang="tr-TR" altLang="tr-TR"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8359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424" y="0"/>
            <a:ext cx="10387914" cy="1280890"/>
          </a:xfrm>
        </p:spPr>
        <p:txBody>
          <a:bodyPr>
            <a:normAutofit/>
          </a:bodyPr>
          <a:lstStyle/>
          <a:p>
            <a:r>
              <a:rPr lang="tr-TR" sz="3600" b="1" dirty="0"/>
              <a:t>Afet Sonrasında  </a:t>
            </a:r>
            <a:r>
              <a:rPr lang="tr-TR" sz="3600" b="1" dirty="0" smtClean="0"/>
              <a:t>Diyabetliye Beslenme Önerileri</a:t>
            </a:r>
            <a:endParaRPr lang="tr-TR" sz="3600" dirty="0"/>
          </a:p>
        </p:txBody>
      </p:sp>
      <p:pic>
        <p:nvPicPr>
          <p:cNvPr id="2054" name="Picture 6" descr="Depremzede çocuklara ne tür oyuncak gönderili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37868" y="924288"/>
            <a:ext cx="3507196" cy="17535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424170" y="3140017"/>
            <a:ext cx="11672036"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800" b="0" i="0" u="none" strike="noStrike" cap="none" normalizeH="0" baseline="0" dirty="0" smtClean="0">
                <a:ln>
                  <a:noFill/>
                </a:ln>
                <a:solidFill>
                  <a:schemeClr val="tx1"/>
                </a:solidFill>
                <a:effectLst/>
                <a:latin typeface="Calibri" panose="020F0502020204030204" pitchFamily="34" charset="0"/>
              </a:rPr>
              <a:t>Saklama koşullarından emin olmadığınız et ve süt ürünlerini tüketiminden kaçının.</a:t>
            </a:r>
            <a:endParaRPr kumimoji="0" lang="tr-TR" altLang="tr-TR" sz="28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800" b="0" i="0" u="none" strike="noStrike" cap="none" normalizeH="0" baseline="0" dirty="0" smtClean="0">
                <a:ln>
                  <a:noFill/>
                </a:ln>
                <a:solidFill>
                  <a:schemeClr val="tx1"/>
                </a:solidFill>
                <a:effectLst/>
                <a:latin typeface="Calibri" panose="020F0502020204030204" pitchFamily="34" charset="0"/>
              </a:rPr>
              <a:t>Pişirilmiş besinleri sıcak ve mümkünse günlük tüketin.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800" b="0" i="0" u="none" strike="noStrike" cap="none" normalizeH="0" baseline="0" dirty="0" smtClean="0">
                <a:ln>
                  <a:noFill/>
                </a:ln>
                <a:solidFill>
                  <a:schemeClr val="tx1"/>
                </a:solidFill>
                <a:effectLst/>
                <a:latin typeface="Calibri" panose="020F0502020204030204" pitchFamily="34" charset="0"/>
              </a:rPr>
              <a:t>Besinleri hazırladığınız gereçlerin</a:t>
            </a:r>
            <a:r>
              <a:rPr kumimoji="0" lang="tr-TR" altLang="tr-TR" sz="2800" b="0" i="0" u="none" strike="noStrike" cap="none" normalizeH="0" dirty="0" smtClean="0">
                <a:ln>
                  <a:noFill/>
                </a:ln>
                <a:solidFill>
                  <a:schemeClr val="tx1"/>
                </a:solidFill>
                <a:effectLst/>
                <a:latin typeface="Calibri" panose="020F0502020204030204" pitchFamily="34" charset="0"/>
              </a:rPr>
              <a:t> temizliğinden emin olun.</a:t>
            </a:r>
            <a:r>
              <a:rPr kumimoji="0" lang="tr-TR" altLang="tr-TR" sz="2800" b="0" i="0" u="none" strike="noStrike" cap="none" normalizeH="0" baseline="0" dirty="0" smtClean="0">
                <a:ln>
                  <a:noFill/>
                </a:ln>
                <a:solidFill>
                  <a:schemeClr val="tx1"/>
                </a:solidFill>
                <a:effectLst/>
                <a:latin typeface="Calibri" panose="020F050202020403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tr-TR" altLang="tr-TR" sz="2800" dirty="0">
                <a:latin typeface="Calibri" panose="020F0502020204030204" pitchFamily="34" charset="0"/>
              </a:rPr>
              <a:t>T</a:t>
            </a:r>
            <a:r>
              <a:rPr kumimoji="0" lang="tr-TR" altLang="tr-TR" sz="2800" b="0" i="0" u="none" strike="noStrike" cap="none" normalizeH="0" baseline="0" dirty="0" smtClean="0">
                <a:ln>
                  <a:noFill/>
                </a:ln>
                <a:solidFill>
                  <a:schemeClr val="tx1"/>
                </a:solidFill>
                <a:effectLst/>
                <a:latin typeface="Calibri" panose="020F0502020204030204" pitchFamily="34" charset="0"/>
              </a:rPr>
              <a:t>emizliğinden emin olduğunuz meyve ve sebzeler dışında olan diğer çiğ besinleri tüketmekten kaçının.</a:t>
            </a:r>
            <a:endParaRPr kumimoji="0" lang="tr-TR" altLang="tr-TR" sz="28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800" b="0" i="0" u="none" strike="noStrike" cap="none" normalizeH="0" baseline="0" dirty="0" smtClean="0">
                <a:ln>
                  <a:noFill/>
                </a:ln>
                <a:solidFill>
                  <a:schemeClr val="tx1"/>
                </a:solidFill>
                <a:effectLst/>
                <a:latin typeface="Calibri" panose="020F0502020204030204" pitchFamily="34" charset="0"/>
              </a:rPr>
              <a:t>Açıkta bırakılmış ve bekletilmiş besinleri tüketmekten kaçının.</a:t>
            </a:r>
            <a:endParaRPr kumimoji="0" lang="tr-TR" altLang="tr-T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2908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387914" cy="1280890"/>
          </a:xfrm>
        </p:spPr>
        <p:txBody>
          <a:bodyPr>
            <a:normAutofit/>
          </a:bodyPr>
          <a:lstStyle/>
          <a:p>
            <a:r>
              <a:rPr lang="tr-TR" sz="3600" b="1" dirty="0"/>
              <a:t>Afet Sonrasında  </a:t>
            </a:r>
            <a:r>
              <a:rPr lang="tr-TR" sz="3600" b="1" dirty="0" smtClean="0"/>
              <a:t>Diyabetliye Beslenme Önerileri</a:t>
            </a:r>
            <a:endParaRPr lang="tr-TR" sz="3600" dirty="0"/>
          </a:p>
        </p:txBody>
      </p:sp>
      <p:pic>
        <p:nvPicPr>
          <p:cNvPr id="2054" name="Picture 6" descr="Depremzede çocuklara ne tür oyuncak gönderili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63993" y="1094105"/>
            <a:ext cx="3559448" cy="177972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82879" y="2526604"/>
            <a:ext cx="10580915" cy="4154984"/>
          </a:xfrm>
          <a:prstGeom prst="rect">
            <a:avLst/>
          </a:prstGeom>
        </p:spPr>
        <p:txBody>
          <a:bodyPr wrap="square">
            <a:spAutoFit/>
          </a:bodyPr>
          <a:lstStyle/>
          <a:p>
            <a:pPr marL="342900" lvl="0" indent="-342900" defTabSz="914400">
              <a:buFont typeface="Arial" panose="020B0604020202020204" pitchFamily="34" charset="0"/>
              <a:buChar char="•"/>
            </a:pPr>
            <a:r>
              <a:rPr lang="tr-TR" sz="2400" dirty="0">
                <a:solidFill>
                  <a:prstClr val="black"/>
                </a:solidFill>
              </a:rPr>
              <a:t>Bozulmuş ve kirli bir yüzey ile temas eden besinleri </a:t>
            </a:r>
            <a:r>
              <a:rPr lang="tr-TR" sz="2400" dirty="0" smtClean="0">
                <a:solidFill>
                  <a:prstClr val="black"/>
                </a:solidFill>
              </a:rPr>
              <a:t>tüketmeyin.</a:t>
            </a:r>
          </a:p>
          <a:p>
            <a:pPr marL="342900" lvl="0" indent="-342900" defTabSz="914400">
              <a:buFont typeface="Arial" panose="020B0604020202020204" pitchFamily="34" charset="0"/>
              <a:buChar char="•"/>
            </a:pPr>
            <a:endParaRPr lang="tr-TR" sz="2400" dirty="0">
              <a:solidFill>
                <a:prstClr val="black"/>
              </a:solidFill>
            </a:endParaRPr>
          </a:p>
          <a:p>
            <a:pPr marL="342900" lvl="0" indent="-342900" defTabSz="914400">
              <a:buFont typeface="Arial" panose="020B0604020202020204" pitchFamily="34" charset="0"/>
              <a:buChar char="•"/>
            </a:pPr>
            <a:r>
              <a:rPr lang="tr-TR" sz="2400" dirty="0">
                <a:solidFill>
                  <a:prstClr val="black"/>
                </a:solidFill>
              </a:rPr>
              <a:t>Ş</a:t>
            </a:r>
            <a:r>
              <a:rPr lang="tr-TR" sz="2400" dirty="0" smtClean="0">
                <a:solidFill>
                  <a:prstClr val="black"/>
                </a:solidFill>
              </a:rPr>
              <a:t>işelenmiş </a:t>
            </a:r>
            <a:r>
              <a:rPr lang="tr-TR" sz="2400" dirty="0">
                <a:solidFill>
                  <a:prstClr val="black"/>
                </a:solidFill>
              </a:rPr>
              <a:t>suları kullanın ve kapakları tam kapatılmamış, bulanık </a:t>
            </a:r>
            <a:r>
              <a:rPr lang="tr-TR" sz="2400" dirty="0" smtClean="0">
                <a:solidFill>
                  <a:prstClr val="black"/>
                </a:solidFill>
              </a:rPr>
              <a:t>suları içmeyin. </a:t>
            </a:r>
          </a:p>
          <a:p>
            <a:pPr marL="342900" lvl="0" indent="-342900" defTabSz="914400">
              <a:buFont typeface="Arial" panose="020B0604020202020204" pitchFamily="34" charset="0"/>
              <a:buChar char="•"/>
            </a:pPr>
            <a:endParaRPr lang="tr-TR" sz="2400" dirty="0" smtClean="0">
              <a:solidFill>
                <a:prstClr val="black"/>
              </a:solidFill>
            </a:endParaRPr>
          </a:p>
          <a:p>
            <a:pPr marL="342900" lvl="0" indent="-342900" defTabSz="914400">
              <a:buFont typeface="Arial" panose="020B0604020202020204" pitchFamily="34" charset="0"/>
              <a:buChar char="•"/>
            </a:pPr>
            <a:r>
              <a:rPr lang="tr-TR" sz="2400" dirty="0" smtClean="0">
                <a:solidFill>
                  <a:prstClr val="black"/>
                </a:solidFill>
              </a:rPr>
              <a:t>Paketli </a:t>
            </a:r>
            <a:r>
              <a:rPr lang="tr-TR" sz="2400" dirty="0">
                <a:solidFill>
                  <a:prstClr val="black"/>
                </a:solidFill>
              </a:rPr>
              <a:t>gıdaları tüketirken son kullanma tarihlerine bakın</a:t>
            </a:r>
            <a:r>
              <a:rPr lang="tr-TR" sz="2400" dirty="0" smtClean="0">
                <a:solidFill>
                  <a:prstClr val="black"/>
                </a:solidFill>
              </a:rPr>
              <a:t>.</a:t>
            </a:r>
          </a:p>
          <a:p>
            <a:pPr marL="342900" lvl="0" indent="-342900" defTabSz="914400">
              <a:buFont typeface="Arial" panose="020B0604020202020204" pitchFamily="34" charset="0"/>
              <a:buChar char="•"/>
            </a:pPr>
            <a:endParaRPr lang="tr-TR" sz="2400" dirty="0">
              <a:solidFill>
                <a:prstClr val="black"/>
              </a:solidFill>
            </a:endParaRPr>
          </a:p>
          <a:p>
            <a:pPr marL="342900" lvl="0" indent="-342900" defTabSz="914400">
              <a:buFont typeface="Arial" panose="020B0604020202020204" pitchFamily="34" charset="0"/>
              <a:buChar char="•"/>
            </a:pPr>
            <a:r>
              <a:rPr lang="tr-TR" sz="2400" dirty="0">
                <a:solidFill>
                  <a:prstClr val="black"/>
                </a:solidFill>
              </a:rPr>
              <a:t>Etiketsiz, çatlak ve kapağı bombeleşmiş konserveleri tüketmekten kaçının</a:t>
            </a:r>
            <a:r>
              <a:rPr lang="tr-TR" sz="2400" dirty="0" smtClean="0">
                <a:solidFill>
                  <a:prstClr val="black"/>
                </a:solidFill>
              </a:rPr>
              <a:t>.</a:t>
            </a:r>
          </a:p>
          <a:p>
            <a:pPr marL="342900" lvl="0" indent="-342900" defTabSz="914400">
              <a:buFont typeface="Arial" panose="020B0604020202020204" pitchFamily="34" charset="0"/>
              <a:buChar char="•"/>
            </a:pPr>
            <a:endParaRPr lang="tr-TR" sz="2400" dirty="0">
              <a:solidFill>
                <a:prstClr val="black"/>
              </a:solidFill>
            </a:endParaRPr>
          </a:p>
          <a:p>
            <a:pPr marL="342900" lvl="0" indent="-342900" defTabSz="914400">
              <a:buFont typeface="Arial" panose="020B0604020202020204" pitchFamily="34" charset="0"/>
              <a:buChar char="•"/>
            </a:pPr>
            <a:r>
              <a:rPr lang="tr-TR" sz="2400" dirty="0">
                <a:solidFill>
                  <a:prstClr val="black"/>
                </a:solidFill>
              </a:rPr>
              <a:t>Doğada kendiliğinden yetişen yabancı otlar ile </a:t>
            </a:r>
            <a:r>
              <a:rPr lang="tr-TR" sz="2400" dirty="0" smtClean="0">
                <a:solidFill>
                  <a:prstClr val="black"/>
                </a:solidFill>
              </a:rPr>
              <a:t>mantarları tüketmeyin.</a:t>
            </a:r>
          </a:p>
          <a:p>
            <a:pPr marL="342900" lvl="0" indent="-342900" defTabSz="914400">
              <a:buFont typeface="Arial" panose="020B0604020202020204" pitchFamily="34" charset="0"/>
              <a:buChar char="•"/>
            </a:pPr>
            <a:endParaRPr lang="tr-TR" sz="2400" dirty="0">
              <a:solidFill>
                <a:prstClr val="black"/>
              </a:solidFill>
            </a:endParaRPr>
          </a:p>
          <a:p>
            <a:pPr marL="342900" lvl="0" indent="-342900" defTabSz="914400">
              <a:buFont typeface="Arial" panose="020B0604020202020204" pitchFamily="34" charset="0"/>
              <a:buChar char="•"/>
            </a:pPr>
            <a:r>
              <a:rPr lang="tr-TR" sz="2400" dirty="0">
                <a:solidFill>
                  <a:prstClr val="black"/>
                </a:solidFill>
              </a:rPr>
              <a:t>Süt paketlerini açtıktan sonra en kısa sürede tüketmeye çalışın.</a:t>
            </a:r>
          </a:p>
        </p:txBody>
      </p:sp>
    </p:spTree>
    <p:extLst>
      <p:ext uri="{BB962C8B-B14F-4D97-AF65-F5344CB8AC3E}">
        <p14:creationId xmlns:p14="http://schemas.microsoft.com/office/powerpoint/2010/main" val="454216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387914" cy="1280890"/>
          </a:xfrm>
        </p:spPr>
        <p:txBody>
          <a:bodyPr>
            <a:normAutofit/>
          </a:bodyPr>
          <a:lstStyle/>
          <a:p>
            <a:r>
              <a:rPr lang="tr-TR" sz="3600" b="1" dirty="0"/>
              <a:t>Afet Sonrasında  </a:t>
            </a:r>
            <a:r>
              <a:rPr lang="tr-TR" sz="3600" b="1" dirty="0" smtClean="0"/>
              <a:t>Diyabetliye Beslenme Önerileri</a:t>
            </a:r>
            <a:endParaRPr lang="tr-TR" sz="3600" dirty="0"/>
          </a:p>
        </p:txBody>
      </p:sp>
      <p:pic>
        <p:nvPicPr>
          <p:cNvPr id="2054" name="Picture 6" descr="Depremzede çocuklara ne tür oyuncak gönderili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688183" y="898161"/>
            <a:ext cx="5339761" cy="2669881"/>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82731" y="3770254"/>
            <a:ext cx="12109269" cy="2677656"/>
          </a:xfrm>
          <a:prstGeom prst="rect">
            <a:avLst/>
          </a:prstGeom>
        </p:spPr>
        <p:txBody>
          <a:bodyPr wrap="square">
            <a:spAutoFit/>
          </a:bodyPr>
          <a:lstStyle/>
          <a:p>
            <a:pPr marL="342900" lvl="0" indent="-342900" defTabSz="914400">
              <a:buFont typeface="Arial" panose="020B0604020202020204" pitchFamily="34" charset="0"/>
              <a:buChar char="•"/>
            </a:pPr>
            <a:r>
              <a:rPr lang="tr-TR" sz="2400" dirty="0">
                <a:solidFill>
                  <a:prstClr val="black"/>
                </a:solidFill>
              </a:rPr>
              <a:t>Besinleri tüketirken ve hazırlarken el hijyeninize dikkat etmeye özen gösterin</a:t>
            </a:r>
            <a:r>
              <a:rPr lang="tr-TR" sz="2400" dirty="0" smtClean="0">
                <a:solidFill>
                  <a:prstClr val="black"/>
                </a:solidFill>
              </a:rPr>
              <a:t>.</a:t>
            </a:r>
          </a:p>
          <a:p>
            <a:pPr lvl="0" defTabSz="914400"/>
            <a:endParaRPr lang="tr-TR" sz="2400" dirty="0">
              <a:solidFill>
                <a:prstClr val="black"/>
              </a:solidFill>
            </a:endParaRPr>
          </a:p>
          <a:p>
            <a:pPr marL="342900" lvl="0" indent="-342900" defTabSz="914400">
              <a:buFont typeface="Arial" panose="020B0604020202020204" pitchFamily="34" charset="0"/>
              <a:buChar char="•"/>
            </a:pPr>
            <a:r>
              <a:rPr lang="tr-TR" sz="2400" dirty="0">
                <a:solidFill>
                  <a:prstClr val="black"/>
                </a:solidFill>
              </a:rPr>
              <a:t>Besinlerinizi evsel atıklarınızdan ve ilaç, deterjan gibi kimyasal maddelerden uzak bir bölümde saklayın</a:t>
            </a:r>
            <a:r>
              <a:rPr lang="tr-TR" sz="2400" dirty="0" smtClean="0">
                <a:solidFill>
                  <a:prstClr val="black"/>
                </a:solidFill>
              </a:rPr>
              <a:t>.</a:t>
            </a:r>
          </a:p>
          <a:p>
            <a:pPr lvl="0" defTabSz="914400"/>
            <a:endParaRPr lang="tr-TR" sz="2400" dirty="0" smtClean="0">
              <a:solidFill>
                <a:prstClr val="black"/>
              </a:solidFill>
            </a:endParaRPr>
          </a:p>
          <a:p>
            <a:pPr marL="342900" lvl="0" indent="-342900" defTabSz="914400">
              <a:buFont typeface="Arial" panose="020B0604020202020204" pitchFamily="34" charset="0"/>
              <a:buChar char="•"/>
            </a:pPr>
            <a:r>
              <a:rPr lang="tr-TR" sz="2400" dirty="0" smtClean="0">
                <a:solidFill>
                  <a:prstClr val="black"/>
                </a:solidFill>
              </a:rPr>
              <a:t>Bol </a:t>
            </a:r>
            <a:r>
              <a:rPr lang="tr-TR" sz="2400" dirty="0">
                <a:solidFill>
                  <a:prstClr val="black"/>
                </a:solidFill>
              </a:rPr>
              <a:t>su içmeye çalışın ve beslenme planınızı imkanınız el verdiğince sürdürmeyi deneyin. </a:t>
            </a:r>
          </a:p>
          <a:p>
            <a:pPr lvl="0" defTabSz="914400"/>
            <a:endParaRPr lang="tr-TR" sz="2400" dirty="0">
              <a:solidFill>
                <a:prstClr val="black"/>
              </a:solidFill>
            </a:endParaRPr>
          </a:p>
        </p:txBody>
      </p:sp>
    </p:spTree>
    <p:extLst>
      <p:ext uri="{BB962C8B-B14F-4D97-AF65-F5344CB8AC3E}">
        <p14:creationId xmlns:p14="http://schemas.microsoft.com/office/powerpoint/2010/main" val="1690746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387914" cy="1280890"/>
          </a:xfrm>
        </p:spPr>
        <p:txBody>
          <a:bodyPr>
            <a:normAutofit/>
          </a:bodyPr>
          <a:lstStyle/>
          <a:p>
            <a:r>
              <a:rPr lang="tr-TR" sz="3600" b="1" dirty="0"/>
              <a:t>Afet Sonrasında  </a:t>
            </a:r>
            <a:r>
              <a:rPr lang="tr-TR" sz="3600" b="1" dirty="0" smtClean="0"/>
              <a:t>Diyabetliye Öneriler</a:t>
            </a:r>
            <a:endParaRPr lang="tr-TR" sz="3600" dirty="0"/>
          </a:p>
        </p:txBody>
      </p:sp>
      <p:pic>
        <p:nvPicPr>
          <p:cNvPr id="2054" name="Picture 6" descr="Depremzede çocuklara ne tür oyuncak gönderili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168051" y="196308"/>
            <a:ext cx="3716202" cy="1858101"/>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17566" y="2337225"/>
            <a:ext cx="12074434" cy="4524315"/>
          </a:xfrm>
          <a:prstGeom prst="rect">
            <a:avLst/>
          </a:prstGeom>
        </p:spPr>
        <p:txBody>
          <a:bodyPr wrap="square">
            <a:spAutoFit/>
          </a:bodyPr>
          <a:lstStyle/>
          <a:p>
            <a:pPr marL="342900" lvl="0" indent="-342900" defTabSz="914400">
              <a:buFont typeface="Arial" panose="020B0604020202020204" pitchFamily="34" charset="0"/>
              <a:buChar char="•"/>
            </a:pPr>
            <a:r>
              <a:rPr lang="tr-TR" sz="2400" dirty="0">
                <a:solidFill>
                  <a:prstClr val="black"/>
                </a:solidFill>
              </a:rPr>
              <a:t>İmkanlar dahilinde sizi zorlamayacak ve sizi rahatlatan egzersizler yapmaya çalışın</a:t>
            </a:r>
            <a:r>
              <a:rPr lang="tr-TR" sz="2400" dirty="0" smtClean="0">
                <a:solidFill>
                  <a:prstClr val="black"/>
                </a:solidFill>
              </a:rPr>
              <a:t>.</a:t>
            </a:r>
          </a:p>
          <a:p>
            <a:pPr marL="342900" lvl="0" indent="-342900" defTabSz="914400">
              <a:buFont typeface="Arial" panose="020B0604020202020204" pitchFamily="34" charset="0"/>
              <a:buChar char="•"/>
            </a:pPr>
            <a:endParaRPr lang="tr-TR" sz="2400" dirty="0">
              <a:solidFill>
                <a:prstClr val="black"/>
              </a:solidFill>
            </a:endParaRPr>
          </a:p>
          <a:p>
            <a:pPr marL="342900" lvl="0" indent="-342900" defTabSz="914400">
              <a:buFont typeface="Arial" panose="020B0604020202020204" pitchFamily="34" charset="0"/>
              <a:buChar char="•"/>
            </a:pPr>
            <a:r>
              <a:rPr lang="tr-TR" sz="2400" baseline="30000" dirty="0">
                <a:solidFill>
                  <a:prstClr val="black"/>
                </a:solidFill>
              </a:rPr>
              <a:t> </a:t>
            </a:r>
            <a:r>
              <a:rPr lang="tr-TR" sz="2400" dirty="0">
                <a:solidFill>
                  <a:prstClr val="black"/>
                </a:solidFill>
              </a:rPr>
              <a:t>Acil bir durum nedeniyle bulunduğunuz yerden uzaktaysanız ve toplu bir alanda kalmak zorundaysanız; maske takarak, gargara yaparak ve yüzünüzü yıkayarak oluşabilecek enfeksiyonlara karşı önlem alın</a:t>
            </a:r>
            <a:r>
              <a:rPr lang="tr-TR" sz="2400" dirty="0" smtClean="0">
                <a:solidFill>
                  <a:prstClr val="black"/>
                </a:solidFill>
              </a:rPr>
              <a:t>.</a:t>
            </a:r>
          </a:p>
          <a:p>
            <a:pPr marL="342900" lvl="0" indent="-342900" defTabSz="914400">
              <a:buFont typeface="Arial" panose="020B0604020202020204" pitchFamily="34" charset="0"/>
              <a:buChar char="•"/>
            </a:pPr>
            <a:endParaRPr lang="tr-TR" sz="2400" dirty="0">
              <a:solidFill>
                <a:prstClr val="black"/>
              </a:solidFill>
            </a:endParaRPr>
          </a:p>
          <a:p>
            <a:pPr marL="342900" lvl="0" indent="-342900" defTabSz="914400">
              <a:buFont typeface="Arial" panose="020B0604020202020204" pitchFamily="34" charset="0"/>
              <a:buChar char="•"/>
            </a:pPr>
            <a:r>
              <a:rPr lang="tr-TR" sz="2400" baseline="30000" dirty="0">
                <a:solidFill>
                  <a:prstClr val="black"/>
                </a:solidFill>
              </a:rPr>
              <a:t> </a:t>
            </a:r>
            <a:r>
              <a:rPr lang="tr-TR" sz="2400" dirty="0">
                <a:solidFill>
                  <a:prstClr val="black"/>
                </a:solidFill>
              </a:rPr>
              <a:t>Dışarı çıkarken ayak ve el yaralanmalarını önlemek için eğer mümkünse kalın tabanlı ayakkabı ve eldiven giyin</a:t>
            </a:r>
            <a:r>
              <a:rPr lang="tr-TR" sz="2400" dirty="0" smtClean="0">
                <a:solidFill>
                  <a:prstClr val="black"/>
                </a:solidFill>
              </a:rPr>
              <a:t>.</a:t>
            </a:r>
          </a:p>
          <a:p>
            <a:pPr marL="342900" lvl="0" indent="-342900" defTabSz="914400">
              <a:buFont typeface="Arial" panose="020B0604020202020204" pitchFamily="34" charset="0"/>
              <a:buChar char="•"/>
            </a:pPr>
            <a:endParaRPr lang="tr-TR" sz="2400" dirty="0">
              <a:solidFill>
                <a:prstClr val="black"/>
              </a:solidFill>
            </a:endParaRPr>
          </a:p>
          <a:p>
            <a:pPr marL="342900" lvl="0" indent="-342900" defTabSz="914400">
              <a:buFont typeface="Arial" panose="020B0604020202020204" pitchFamily="34" charset="0"/>
              <a:buChar char="•"/>
            </a:pPr>
            <a:r>
              <a:rPr lang="tr-TR" sz="2400" baseline="30000" dirty="0">
                <a:solidFill>
                  <a:prstClr val="black"/>
                </a:solidFill>
              </a:rPr>
              <a:t> </a:t>
            </a:r>
            <a:r>
              <a:rPr lang="tr-TR" sz="2400" dirty="0">
                <a:solidFill>
                  <a:prstClr val="black"/>
                </a:solidFill>
              </a:rPr>
              <a:t>Kendinizi sürekli endişeli, kaygılı hissediyor ve tek başına üstesinden gelemiyorsanız; mümkünse bir sağlık personelinden destek almaya çalışın ya da sevdiklerinizle düşüncelerinizi konuşun.</a:t>
            </a:r>
          </a:p>
        </p:txBody>
      </p:sp>
    </p:spTree>
    <p:extLst>
      <p:ext uri="{BB962C8B-B14F-4D97-AF65-F5344CB8AC3E}">
        <p14:creationId xmlns:p14="http://schemas.microsoft.com/office/powerpoint/2010/main" val="813683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98034" y="5962229"/>
            <a:ext cx="8911687" cy="1280890"/>
          </a:xfrm>
        </p:spPr>
        <p:txBody>
          <a:bodyPr>
            <a:normAutofit/>
          </a:bodyPr>
          <a:lstStyle/>
          <a:p>
            <a:r>
              <a:rPr lang="tr-TR" sz="3200" b="1" dirty="0" smtClean="0"/>
              <a:t>Teşekkür ederim.</a:t>
            </a:r>
            <a:endParaRPr lang="tr-TR" sz="3200" b="1"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7082" y="750287"/>
            <a:ext cx="9304637" cy="5119172"/>
          </a:xfrm>
        </p:spPr>
      </p:pic>
    </p:spTree>
    <p:extLst>
      <p:ext uri="{BB962C8B-B14F-4D97-AF65-F5344CB8AC3E}">
        <p14:creationId xmlns:p14="http://schemas.microsoft.com/office/powerpoint/2010/main" val="2735922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806923" y="146019"/>
            <a:ext cx="6578154" cy="6565961"/>
          </a:xfrm>
          <a:prstGeom prst="rect">
            <a:avLst/>
          </a:prstGeom>
        </p:spPr>
      </p:pic>
    </p:spTree>
    <p:extLst>
      <p:ext uri="{BB962C8B-B14F-4D97-AF65-F5344CB8AC3E}">
        <p14:creationId xmlns:p14="http://schemas.microsoft.com/office/powerpoint/2010/main" val="140714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Acil Durum Nedir?</a:t>
            </a:r>
            <a:endParaRPr lang="tr-TR" dirty="0"/>
          </a:p>
        </p:txBody>
      </p:sp>
      <p:sp>
        <p:nvSpPr>
          <p:cNvPr id="3" name="İçerik Yer Tutucusu 2"/>
          <p:cNvSpPr>
            <a:spLocks noGrp="1"/>
          </p:cNvSpPr>
          <p:nvPr>
            <p:ph idx="1"/>
          </p:nvPr>
        </p:nvSpPr>
        <p:spPr>
          <a:xfrm>
            <a:off x="62623" y="2903000"/>
            <a:ext cx="12191999" cy="4006222"/>
          </a:xfrm>
        </p:spPr>
        <p:txBody>
          <a:bodyPr>
            <a:normAutofit lnSpcReduction="10000"/>
          </a:bodyPr>
          <a:lstStyle/>
          <a:p>
            <a:r>
              <a:rPr lang="tr-TR" dirty="0">
                <a:solidFill>
                  <a:schemeClr val="tx1"/>
                </a:solidFill>
              </a:rPr>
              <a:t>Ani olarak ortaya çıkan yardım veya kurtarmayı </a:t>
            </a:r>
            <a:r>
              <a:rPr lang="tr-TR" dirty="0" smtClean="0">
                <a:solidFill>
                  <a:schemeClr val="tx1"/>
                </a:solidFill>
              </a:rPr>
              <a:t>gerektiren, beklenmeyen</a:t>
            </a:r>
            <a:r>
              <a:rPr lang="tr-TR" dirty="0">
                <a:solidFill>
                  <a:schemeClr val="tx1"/>
                </a:solidFill>
              </a:rPr>
              <a:t>, öngörülemeyen olaylar kombinasyonu olarak açıklanmaktadır</a:t>
            </a:r>
            <a:r>
              <a:rPr lang="tr-TR" dirty="0" smtClean="0">
                <a:solidFill>
                  <a:schemeClr val="tx1"/>
                </a:solidFill>
              </a:rPr>
              <a:t>.</a:t>
            </a:r>
          </a:p>
          <a:p>
            <a:endParaRPr lang="tr-TR" dirty="0">
              <a:solidFill>
                <a:schemeClr val="tx1"/>
              </a:solidFill>
            </a:endParaRPr>
          </a:p>
          <a:p>
            <a:r>
              <a:rPr lang="tr-TR" dirty="0" smtClean="0">
                <a:solidFill>
                  <a:schemeClr val="tx1"/>
                </a:solidFill>
              </a:rPr>
              <a:t>AFAD</a:t>
            </a:r>
            <a:r>
              <a:rPr lang="tr-TR" dirty="0" smtClean="0"/>
              <a:t>; </a:t>
            </a:r>
            <a:r>
              <a:rPr lang="tr-TR" dirty="0" smtClean="0">
                <a:solidFill>
                  <a:schemeClr val="tx1"/>
                </a:solidFill>
              </a:rPr>
              <a:t>“Büyük</a:t>
            </a:r>
            <a:r>
              <a:rPr lang="tr-TR" dirty="0">
                <a:solidFill>
                  <a:schemeClr val="tx1"/>
                </a:solidFill>
              </a:rPr>
              <a:t>, fakat genellikle yerel imkânlarla baş edilebilen çapta, ivedilik gerektiren tüm durum ve hâller</a:t>
            </a:r>
            <a:r>
              <a:rPr lang="tr-TR" dirty="0" smtClean="0">
                <a:solidFill>
                  <a:schemeClr val="tx1"/>
                </a:solidFill>
              </a:rPr>
              <a:t>”, </a:t>
            </a:r>
          </a:p>
          <a:p>
            <a:pPr marL="0" indent="0">
              <a:buNone/>
            </a:pPr>
            <a:endParaRPr lang="tr-TR" dirty="0" smtClean="0">
              <a:solidFill>
                <a:schemeClr val="tx1"/>
              </a:solidFill>
            </a:endParaRPr>
          </a:p>
          <a:p>
            <a:r>
              <a:rPr lang="tr-TR" dirty="0" smtClean="0">
                <a:solidFill>
                  <a:schemeClr val="tx1"/>
                </a:solidFill>
              </a:rPr>
              <a:t>5902 </a:t>
            </a:r>
            <a:r>
              <a:rPr lang="tr-TR" dirty="0">
                <a:solidFill>
                  <a:schemeClr val="tx1"/>
                </a:solidFill>
              </a:rPr>
              <a:t>sayılı kanunda, “Toplumun tamamının veya belli kesimlerinin normal hayat ve faaliyetlerini durduran veya kesintiye uğratan ve acil müdahaleyi gerektiren olaylar ve bu olayların oluşturduğu kriz </a:t>
            </a:r>
            <a:r>
              <a:rPr lang="tr-TR" dirty="0" smtClean="0">
                <a:solidFill>
                  <a:schemeClr val="tx1"/>
                </a:solidFill>
              </a:rPr>
              <a:t>hâli,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777" y="0"/>
            <a:ext cx="4200223" cy="2795057"/>
          </a:xfrm>
          <a:prstGeom prst="rect">
            <a:avLst/>
          </a:prstGeom>
        </p:spPr>
      </p:pic>
    </p:spTree>
    <p:extLst>
      <p:ext uri="{BB962C8B-B14F-4D97-AF65-F5344CB8AC3E}">
        <p14:creationId xmlns:p14="http://schemas.microsoft.com/office/powerpoint/2010/main" val="344530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3"/>
          <p:cNvGrpSpPr>
            <a:grpSpLocks/>
          </p:cNvGrpSpPr>
          <p:nvPr/>
        </p:nvGrpSpPr>
        <p:grpSpPr bwMode="auto">
          <a:xfrm>
            <a:off x="201759" y="2286314"/>
            <a:ext cx="5229276" cy="4571686"/>
            <a:chOff x="1350" y="-242"/>
            <a:chExt cx="6045" cy="5570"/>
          </a:xfrm>
        </p:grpSpPr>
        <p:sp>
          <p:nvSpPr>
            <p:cNvPr id="7" name="Freeform 81"/>
            <p:cNvSpPr>
              <a:spLocks/>
            </p:cNvSpPr>
            <p:nvPr/>
          </p:nvSpPr>
          <p:spPr bwMode="auto">
            <a:xfrm>
              <a:off x="1350" y="153"/>
              <a:ext cx="4052" cy="5175"/>
            </a:xfrm>
            <a:custGeom>
              <a:avLst/>
              <a:gdLst>
                <a:gd name="T0" fmla="+- 0 3177 1350"/>
                <a:gd name="T1" fmla="*/ T0 w 4052"/>
                <a:gd name="T2" fmla="+- 0 166 154"/>
                <a:gd name="T3" fmla="*/ 166 h 5175"/>
                <a:gd name="T4" fmla="+- 0 2920 1350"/>
                <a:gd name="T5" fmla="*/ T4 w 4052"/>
                <a:gd name="T6" fmla="+- 0 219 154"/>
                <a:gd name="T7" fmla="*/ 219 h 5175"/>
                <a:gd name="T8" fmla="+- 0 2675 1350"/>
                <a:gd name="T9" fmla="*/ T8 w 4052"/>
                <a:gd name="T10" fmla="+- 0 312 154"/>
                <a:gd name="T11" fmla="*/ 312 h 5175"/>
                <a:gd name="T12" fmla="+- 0 2445 1350"/>
                <a:gd name="T13" fmla="*/ T12 w 4052"/>
                <a:gd name="T14" fmla="+- 0 443 154"/>
                <a:gd name="T15" fmla="*/ 443 h 5175"/>
                <a:gd name="T16" fmla="+- 0 2230 1350"/>
                <a:gd name="T17" fmla="*/ T16 w 4052"/>
                <a:gd name="T18" fmla="+- 0 607 154"/>
                <a:gd name="T19" fmla="*/ 607 h 5175"/>
                <a:gd name="T20" fmla="+- 0 2034 1350"/>
                <a:gd name="T21" fmla="*/ T20 w 4052"/>
                <a:gd name="T22" fmla="+- 0 803 154"/>
                <a:gd name="T23" fmla="*/ 803 h 5175"/>
                <a:gd name="T24" fmla="+- 0 1858 1350"/>
                <a:gd name="T25" fmla="*/ T24 w 4052"/>
                <a:gd name="T26" fmla="+- 0 1027 154"/>
                <a:gd name="T27" fmla="*/ 1027 h 5175"/>
                <a:gd name="T28" fmla="+- 0 1705 1350"/>
                <a:gd name="T29" fmla="*/ T28 w 4052"/>
                <a:gd name="T30" fmla="+- 0 1278 154"/>
                <a:gd name="T31" fmla="*/ 1278 h 5175"/>
                <a:gd name="T32" fmla="+- 0 1576 1350"/>
                <a:gd name="T33" fmla="*/ T32 w 4052"/>
                <a:gd name="T34" fmla="+- 0 1552 154"/>
                <a:gd name="T35" fmla="*/ 1552 h 5175"/>
                <a:gd name="T36" fmla="+- 0 1474 1350"/>
                <a:gd name="T37" fmla="*/ T36 w 4052"/>
                <a:gd name="T38" fmla="+- 0 1847 154"/>
                <a:gd name="T39" fmla="*/ 1847 h 5175"/>
                <a:gd name="T40" fmla="+- 0 1401 1350"/>
                <a:gd name="T41" fmla="*/ T40 w 4052"/>
                <a:gd name="T42" fmla="+- 0 2159 154"/>
                <a:gd name="T43" fmla="*/ 2159 h 5175"/>
                <a:gd name="T44" fmla="+- 0 1360 1350"/>
                <a:gd name="T45" fmla="*/ T44 w 4052"/>
                <a:gd name="T46" fmla="+- 0 2487 154"/>
                <a:gd name="T47" fmla="*/ 2487 h 5175"/>
                <a:gd name="T48" fmla="+- 0 1351 1350"/>
                <a:gd name="T49" fmla="*/ T48 w 4052"/>
                <a:gd name="T50" fmla="+- 0 2826 154"/>
                <a:gd name="T51" fmla="*/ 2826 h 5175"/>
                <a:gd name="T52" fmla="+- 0 1377 1350"/>
                <a:gd name="T53" fmla="*/ T52 w 4052"/>
                <a:gd name="T54" fmla="+- 0 3161 154"/>
                <a:gd name="T55" fmla="*/ 3161 h 5175"/>
                <a:gd name="T56" fmla="+- 0 1434 1350"/>
                <a:gd name="T57" fmla="*/ T56 w 4052"/>
                <a:gd name="T58" fmla="+- 0 3481 154"/>
                <a:gd name="T59" fmla="*/ 3481 h 5175"/>
                <a:gd name="T60" fmla="+- 0 1522 1350"/>
                <a:gd name="T61" fmla="*/ T60 w 4052"/>
                <a:gd name="T62" fmla="+- 0 3785 154"/>
                <a:gd name="T63" fmla="*/ 3785 h 5175"/>
                <a:gd name="T64" fmla="+- 0 1637 1350"/>
                <a:gd name="T65" fmla="*/ T64 w 4052"/>
                <a:gd name="T66" fmla="+- 0 4070 154"/>
                <a:gd name="T67" fmla="*/ 4070 h 5175"/>
                <a:gd name="T68" fmla="+- 0 1778 1350"/>
                <a:gd name="T69" fmla="*/ T68 w 4052"/>
                <a:gd name="T70" fmla="+- 0 4332 154"/>
                <a:gd name="T71" fmla="*/ 4332 h 5175"/>
                <a:gd name="T72" fmla="+- 0 1943 1350"/>
                <a:gd name="T73" fmla="*/ T72 w 4052"/>
                <a:gd name="T74" fmla="+- 0 4570 154"/>
                <a:gd name="T75" fmla="*/ 4570 h 5175"/>
                <a:gd name="T76" fmla="+- 0 2130 1350"/>
                <a:gd name="T77" fmla="*/ T76 w 4052"/>
                <a:gd name="T78" fmla="+- 0 4781 154"/>
                <a:gd name="T79" fmla="*/ 4781 h 5175"/>
                <a:gd name="T80" fmla="+- 0 2335 1350"/>
                <a:gd name="T81" fmla="*/ T80 w 4052"/>
                <a:gd name="T82" fmla="+- 0 4961 154"/>
                <a:gd name="T83" fmla="*/ 4961 h 5175"/>
                <a:gd name="T84" fmla="+- 0 2558 1350"/>
                <a:gd name="T85" fmla="*/ T84 w 4052"/>
                <a:gd name="T86" fmla="+- 0 5109 154"/>
                <a:gd name="T87" fmla="*/ 5109 h 5175"/>
                <a:gd name="T88" fmla="+- 0 2796 1350"/>
                <a:gd name="T89" fmla="*/ T88 w 4052"/>
                <a:gd name="T90" fmla="+- 0 5221 154"/>
                <a:gd name="T91" fmla="*/ 5221 h 5175"/>
                <a:gd name="T92" fmla="+- 0 3047 1350"/>
                <a:gd name="T93" fmla="*/ T92 w 4052"/>
                <a:gd name="T94" fmla="+- 0 5294 154"/>
                <a:gd name="T95" fmla="*/ 5294 h 5175"/>
                <a:gd name="T96" fmla="+- 0 3309 1350"/>
                <a:gd name="T97" fmla="*/ T96 w 4052"/>
                <a:gd name="T98" fmla="+- 0 5327 154"/>
                <a:gd name="T99" fmla="*/ 5327 h 5175"/>
                <a:gd name="T100" fmla="+- 0 3575 1350"/>
                <a:gd name="T101" fmla="*/ T100 w 4052"/>
                <a:gd name="T102" fmla="+- 0 5316 154"/>
                <a:gd name="T103" fmla="*/ 5316 h 5175"/>
                <a:gd name="T104" fmla="+- 0 3831 1350"/>
                <a:gd name="T105" fmla="*/ T104 w 4052"/>
                <a:gd name="T106" fmla="+- 0 5262 154"/>
                <a:gd name="T107" fmla="*/ 5262 h 5175"/>
                <a:gd name="T108" fmla="+- 0 4076 1350"/>
                <a:gd name="T109" fmla="*/ T108 w 4052"/>
                <a:gd name="T110" fmla="+- 0 5169 154"/>
                <a:gd name="T111" fmla="*/ 5169 h 5175"/>
                <a:gd name="T112" fmla="+- 0 4307 1350"/>
                <a:gd name="T113" fmla="*/ T112 w 4052"/>
                <a:gd name="T114" fmla="+- 0 5039 154"/>
                <a:gd name="T115" fmla="*/ 5039 h 5175"/>
                <a:gd name="T116" fmla="+- 0 4521 1350"/>
                <a:gd name="T117" fmla="*/ T116 w 4052"/>
                <a:gd name="T118" fmla="+- 0 4875 154"/>
                <a:gd name="T119" fmla="*/ 4875 h 5175"/>
                <a:gd name="T120" fmla="+- 0 4717 1350"/>
                <a:gd name="T121" fmla="*/ T120 w 4052"/>
                <a:gd name="T122" fmla="+- 0 4679 154"/>
                <a:gd name="T123" fmla="*/ 4679 h 5175"/>
                <a:gd name="T124" fmla="+- 0 4893 1350"/>
                <a:gd name="T125" fmla="*/ T124 w 4052"/>
                <a:gd name="T126" fmla="+- 0 4455 154"/>
                <a:gd name="T127" fmla="*/ 4455 h 5175"/>
                <a:gd name="T128" fmla="+- 0 5046 1350"/>
                <a:gd name="T129" fmla="*/ T128 w 4052"/>
                <a:gd name="T130" fmla="+- 0 4204 154"/>
                <a:gd name="T131" fmla="*/ 4204 h 5175"/>
                <a:gd name="T132" fmla="+- 0 5175 1350"/>
                <a:gd name="T133" fmla="*/ T132 w 4052"/>
                <a:gd name="T134" fmla="+- 0 3930 154"/>
                <a:gd name="T135" fmla="*/ 3930 h 5175"/>
                <a:gd name="T136" fmla="+- 0 5277 1350"/>
                <a:gd name="T137" fmla="*/ T136 w 4052"/>
                <a:gd name="T138" fmla="+- 0 3635 154"/>
                <a:gd name="T139" fmla="*/ 3635 h 5175"/>
                <a:gd name="T140" fmla="+- 0 5350 1350"/>
                <a:gd name="T141" fmla="*/ T140 w 4052"/>
                <a:gd name="T142" fmla="+- 0 3323 154"/>
                <a:gd name="T143" fmla="*/ 3323 h 5175"/>
                <a:gd name="T144" fmla="+- 0 5392 1350"/>
                <a:gd name="T145" fmla="*/ T144 w 4052"/>
                <a:gd name="T146" fmla="+- 0 2995 154"/>
                <a:gd name="T147" fmla="*/ 2995 h 5175"/>
                <a:gd name="T148" fmla="+- 0 5400 1350"/>
                <a:gd name="T149" fmla="*/ T148 w 4052"/>
                <a:gd name="T150" fmla="+- 0 2656 154"/>
                <a:gd name="T151" fmla="*/ 2656 h 5175"/>
                <a:gd name="T152" fmla="+- 0 5375 1350"/>
                <a:gd name="T153" fmla="*/ T152 w 4052"/>
                <a:gd name="T154" fmla="+- 0 2321 154"/>
                <a:gd name="T155" fmla="*/ 2321 h 5175"/>
                <a:gd name="T156" fmla="+- 0 5317 1350"/>
                <a:gd name="T157" fmla="*/ T156 w 4052"/>
                <a:gd name="T158" fmla="+- 0 2001 154"/>
                <a:gd name="T159" fmla="*/ 2001 h 5175"/>
                <a:gd name="T160" fmla="+- 0 5230 1350"/>
                <a:gd name="T161" fmla="*/ T160 w 4052"/>
                <a:gd name="T162" fmla="+- 0 1697 154"/>
                <a:gd name="T163" fmla="*/ 1697 h 5175"/>
                <a:gd name="T164" fmla="+- 0 5114 1350"/>
                <a:gd name="T165" fmla="*/ T164 w 4052"/>
                <a:gd name="T166" fmla="+- 0 1412 154"/>
                <a:gd name="T167" fmla="*/ 1412 h 5175"/>
                <a:gd name="T168" fmla="+- 0 4973 1350"/>
                <a:gd name="T169" fmla="*/ T168 w 4052"/>
                <a:gd name="T170" fmla="+- 0 1150 154"/>
                <a:gd name="T171" fmla="*/ 1150 h 5175"/>
                <a:gd name="T172" fmla="+- 0 4808 1350"/>
                <a:gd name="T173" fmla="*/ T172 w 4052"/>
                <a:gd name="T174" fmla="+- 0 912 154"/>
                <a:gd name="T175" fmla="*/ 912 h 5175"/>
                <a:gd name="T176" fmla="+- 0 4622 1350"/>
                <a:gd name="T177" fmla="*/ T176 w 4052"/>
                <a:gd name="T178" fmla="+- 0 701 154"/>
                <a:gd name="T179" fmla="*/ 701 h 5175"/>
                <a:gd name="T180" fmla="+- 0 4416 1350"/>
                <a:gd name="T181" fmla="*/ T180 w 4052"/>
                <a:gd name="T182" fmla="+- 0 521 154"/>
                <a:gd name="T183" fmla="*/ 521 h 5175"/>
                <a:gd name="T184" fmla="+- 0 4193 1350"/>
                <a:gd name="T185" fmla="*/ T184 w 4052"/>
                <a:gd name="T186" fmla="+- 0 373 154"/>
                <a:gd name="T187" fmla="*/ 373 h 5175"/>
                <a:gd name="T188" fmla="+- 0 3955 1350"/>
                <a:gd name="T189" fmla="*/ T188 w 4052"/>
                <a:gd name="T190" fmla="+- 0 261 154"/>
                <a:gd name="T191" fmla="*/ 261 h 5175"/>
                <a:gd name="T192" fmla="+- 0 3704 1350"/>
                <a:gd name="T193" fmla="*/ T192 w 4052"/>
                <a:gd name="T194" fmla="+- 0 188 154"/>
                <a:gd name="T195" fmla="*/ 188 h 5175"/>
                <a:gd name="T196" fmla="+- 0 3442 1350"/>
                <a:gd name="T197" fmla="*/ T196 w 4052"/>
                <a:gd name="T198" fmla="+- 0 155 154"/>
                <a:gd name="T199" fmla="*/ 155 h 5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4052" h="5175">
                  <a:moveTo>
                    <a:pt x="2026" y="0"/>
                  </a:moveTo>
                  <a:lnTo>
                    <a:pt x="1959" y="1"/>
                  </a:lnTo>
                  <a:lnTo>
                    <a:pt x="1892" y="5"/>
                  </a:lnTo>
                  <a:lnTo>
                    <a:pt x="1827" y="12"/>
                  </a:lnTo>
                  <a:lnTo>
                    <a:pt x="1762" y="22"/>
                  </a:lnTo>
                  <a:lnTo>
                    <a:pt x="1697" y="34"/>
                  </a:lnTo>
                  <a:lnTo>
                    <a:pt x="1633" y="48"/>
                  </a:lnTo>
                  <a:lnTo>
                    <a:pt x="1570" y="65"/>
                  </a:lnTo>
                  <a:lnTo>
                    <a:pt x="1508" y="85"/>
                  </a:lnTo>
                  <a:lnTo>
                    <a:pt x="1446" y="107"/>
                  </a:lnTo>
                  <a:lnTo>
                    <a:pt x="1385" y="132"/>
                  </a:lnTo>
                  <a:lnTo>
                    <a:pt x="1325" y="158"/>
                  </a:lnTo>
                  <a:lnTo>
                    <a:pt x="1266" y="188"/>
                  </a:lnTo>
                  <a:lnTo>
                    <a:pt x="1208" y="219"/>
                  </a:lnTo>
                  <a:lnTo>
                    <a:pt x="1151" y="253"/>
                  </a:lnTo>
                  <a:lnTo>
                    <a:pt x="1095" y="289"/>
                  </a:lnTo>
                  <a:lnTo>
                    <a:pt x="1039" y="326"/>
                  </a:lnTo>
                  <a:lnTo>
                    <a:pt x="985" y="367"/>
                  </a:lnTo>
                  <a:lnTo>
                    <a:pt x="932" y="409"/>
                  </a:lnTo>
                  <a:lnTo>
                    <a:pt x="880" y="453"/>
                  </a:lnTo>
                  <a:lnTo>
                    <a:pt x="829" y="499"/>
                  </a:lnTo>
                  <a:lnTo>
                    <a:pt x="780" y="547"/>
                  </a:lnTo>
                  <a:lnTo>
                    <a:pt x="731" y="597"/>
                  </a:lnTo>
                  <a:lnTo>
                    <a:pt x="684" y="649"/>
                  </a:lnTo>
                  <a:lnTo>
                    <a:pt x="638" y="702"/>
                  </a:lnTo>
                  <a:lnTo>
                    <a:pt x="593" y="758"/>
                  </a:lnTo>
                  <a:lnTo>
                    <a:pt x="550" y="815"/>
                  </a:lnTo>
                  <a:lnTo>
                    <a:pt x="508" y="873"/>
                  </a:lnTo>
                  <a:lnTo>
                    <a:pt x="467" y="934"/>
                  </a:lnTo>
                  <a:lnTo>
                    <a:pt x="428" y="996"/>
                  </a:lnTo>
                  <a:lnTo>
                    <a:pt x="391" y="1059"/>
                  </a:lnTo>
                  <a:lnTo>
                    <a:pt x="355" y="1124"/>
                  </a:lnTo>
                  <a:lnTo>
                    <a:pt x="320" y="1190"/>
                  </a:lnTo>
                  <a:lnTo>
                    <a:pt x="287" y="1258"/>
                  </a:lnTo>
                  <a:lnTo>
                    <a:pt x="256" y="1327"/>
                  </a:lnTo>
                  <a:lnTo>
                    <a:pt x="226" y="1398"/>
                  </a:lnTo>
                  <a:lnTo>
                    <a:pt x="198" y="1470"/>
                  </a:lnTo>
                  <a:lnTo>
                    <a:pt x="172" y="1543"/>
                  </a:lnTo>
                  <a:lnTo>
                    <a:pt x="147" y="1617"/>
                  </a:lnTo>
                  <a:lnTo>
                    <a:pt x="124" y="1693"/>
                  </a:lnTo>
                  <a:lnTo>
                    <a:pt x="103" y="1769"/>
                  </a:lnTo>
                  <a:lnTo>
                    <a:pt x="84" y="1847"/>
                  </a:lnTo>
                  <a:lnTo>
                    <a:pt x="67" y="1925"/>
                  </a:lnTo>
                  <a:lnTo>
                    <a:pt x="51" y="2005"/>
                  </a:lnTo>
                  <a:lnTo>
                    <a:pt x="38" y="2086"/>
                  </a:lnTo>
                  <a:lnTo>
                    <a:pt x="27" y="2167"/>
                  </a:lnTo>
                  <a:lnTo>
                    <a:pt x="17" y="2250"/>
                  </a:lnTo>
                  <a:lnTo>
                    <a:pt x="10" y="2333"/>
                  </a:lnTo>
                  <a:lnTo>
                    <a:pt x="4" y="2417"/>
                  </a:lnTo>
                  <a:lnTo>
                    <a:pt x="1" y="2502"/>
                  </a:lnTo>
                  <a:lnTo>
                    <a:pt x="0" y="2587"/>
                  </a:lnTo>
                  <a:lnTo>
                    <a:pt x="1" y="2672"/>
                  </a:lnTo>
                  <a:lnTo>
                    <a:pt x="4" y="2757"/>
                  </a:lnTo>
                  <a:lnTo>
                    <a:pt x="10" y="2841"/>
                  </a:lnTo>
                  <a:lnTo>
                    <a:pt x="17" y="2924"/>
                  </a:lnTo>
                  <a:lnTo>
                    <a:pt x="27" y="3007"/>
                  </a:lnTo>
                  <a:lnTo>
                    <a:pt x="38" y="3088"/>
                  </a:lnTo>
                  <a:lnTo>
                    <a:pt x="51" y="3169"/>
                  </a:lnTo>
                  <a:lnTo>
                    <a:pt x="67" y="3248"/>
                  </a:lnTo>
                  <a:lnTo>
                    <a:pt x="84" y="3327"/>
                  </a:lnTo>
                  <a:lnTo>
                    <a:pt x="103" y="3405"/>
                  </a:lnTo>
                  <a:lnTo>
                    <a:pt x="124" y="3481"/>
                  </a:lnTo>
                  <a:lnTo>
                    <a:pt x="147" y="3557"/>
                  </a:lnTo>
                  <a:lnTo>
                    <a:pt x="172" y="3631"/>
                  </a:lnTo>
                  <a:lnTo>
                    <a:pt x="198" y="3704"/>
                  </a:lnTo>
                  <a:lnTo>
                    <a:pt x="226" y="3776"/>
                  </a:lnTo>
                  <a:lnTo>
                    <a:pt x="256" y="3846"/>
                  </a:lnTo>
                  <a:lnTo>
                    <a:pt x="287" y="3916"/>
                  </a:lnTo>
                  <a:lnTo>
                    <a:pt x="320" y="3983"/>
                  </a:lnTo>
                  <a:lnTo>
                    <a:pt x="355" y="4050"/>
                  </a:lnTo>
                  <a:lnTo>
                    <a:pt x="391" y="4115"/>
                  </a:lnTo>
                  <a:lnTo>
                    <a:pt x="428" y="4178"/>
                  </a:lnTo>
                  <a:lnTo>
                    <a:pt x="467" y="4240"/>
                  </a:lnTo>
                  <a:lnTo>
                    <a:pt x="508" y="4301"/>
                  </a:lnTo>
                  <a:lnTo>
                    <a:pt x="550" y="4359"/>
                  </a:lnTo>
                  <a:lnTo>
                    <a:pt x="593" y="4416"/>
                  </a:lnTo>
                  <a:lnTo>
                    <a:pt x="638" y="4472"/>
                  </a:lnTo>
                  <a:lnTo>
                    <a:pt x="684" y="4525"/>
                  </a:lnTo>
                  <a:lnTo>
                    <a:pt x="731" y="4577"/>
                  </a:lnTo>
                  <a:lnTo>
                    <a:pt x="780" y="4627"/>
                  </a:lnTo>
                  <a:lnTo>
                    <a:pt x="829" y="4675"/>
                  </a:lnTo>
                  <a:lnTo>
                    <a:pt x="880" y="4721"/>
                  </a:lnTo>
                  <a:lnTo>
                    <a:pt x="932" y="4765"/>
                  </a:lnTo>
                  <a:lnTo>
                    <a:pt x="985" y="4807"/>
                  </a:lnTo>
                  <a:lnTo>
                    <a:pt x="1039" y="4847"/>
                  </a:lnTo>
                  <a:lnTo>
                    <a:pt x="1095" y="4885"/>
                  </a:lnTo>
                  <a:lnTo>
                    <a:pt x="1151" y="4921"/>
                  </a:lnTo>
                  <a:lnTo>
                    <a:pt x="1208" y="4955"/>
                  </a:lnTo>
                  <a:lnTo>
                    <a:pt x="1266" y="4986"/>
                  </a:lnTo>
                  <a:lnTo>
                    <a:pt x="1325" y="5015"/>
                  </a:lnTo>
                  <a:lnTo>
                    <a:pt x="1385" y="5042"/>
                  </a:lnTo>
                  <a:lnTo>
                    <a:pt x="1446" y="5067"/>
                  </a:lnTo>
                  <a:lnTo>
                    <a:pt x="1508" y="5089"/>
                  </a:lnTo>
                  <a:lnTo>
                    <a:pt x="1570" y="5108"/>
                  </a:lnTo>
                  <a:lnTo>
                    <a:pt x="1633" y="5126"/>
                  </a:lnTo>
                  <a:lnTo>
                    <a:pt x="1697" y="5140"/>
                  </a:lnTo>
                  <a:lnTo>
                    <a:pt x="1762" y="5152"/>
                  </a:lnTo>
                  <a:lnTo>
                    <a:pt x="1827" y="5162"/>
                  </a:lnTo>
                  <a:lnTo>
                    <a:pt x="1892" y="5169"/>
                  </a:lnTo>
                  <a:lnTo>
                    <a:pt x="1959" y="5173"/>
                  </a:lnTo>
                  <a:lnTo>
                    <a:pt x="2026" y="5174"/>
                  </a:lnTo>
                  <a:lnTo>
                    <a:pt x="2092" y="5173"/>
                  </a:lnTo>
                  <a:lnTo>
                    <a:pt x="2159" y="5169"/>
                  </a:lnTo>
                  <a:lnTo>
                    <a:pt x="2225" y="5162"/>
                  </a:lnTo>
                  <a:lnTo>
                    <a:pt x="2290" y="5152"/>
                  </a:lnTo>
                  <a:lnTo>
                    <a:pt x="2354" y="5140"/>
                  </a:lnTo>
                  <a:lnTo>
                    <a:pt x="2418" y="5126"/>
                  </a:lnTo>
                  <a:lnTo>
                    <a:pt x="2481" y="5108"/>
                  </a:lnTo>
                  <a:lnTo>
                    <a:pt x="2543" y="5089"/>
                  </a:lnTo>
                  <a:lnTo>
                    <a:pt x="2605" y="5067"/>
                  </a:lnTo>
                  <a:lnTo>
                    <a:pt x="2666" y="5042"/>
                  </a:lnTo>
                  <a:lnTo>
                    <a:pt x="2726" y="5015"/>
                  </a:lnTo>
                  <a:lnTo>
                    <a:pt x="2785" y="4986"/>
                  </a:lnTo>
                  <a:lnTo>
                    <a:pt x="2843" y="4955"/>
                  </a:lnTo>
                  <a:lnTo>
                    <a:pt x="2900" y="4921"/>
                  </a:lnTo>
                  <a:lnTo>
                    <a:pt x="2957" y="4885"/>
                  </a:lnTo>
                  <a:lnTo>
                    <a:pt x="3012" y="4847"/>
                  </a:lnTo>
                  <a:lnTo>
                    <a:pt x="3066" y="4807"/>
                  </a:lnTo>
                  <a:lnTo>
                    <a:pt x="3119" y="4765"/>
                  </a:lnTo>
                  <a:lnTo>
                    <a:pt x="3171" y="4721"/>
                  </a:lnTo>
                  <a:lnTo>
                    <a:pt x="3222" y="4675"/>
                  </a:lnTo>
                  <a:lnTo>
                    <a:pt x="3272" y="4627"/>
                  </a:lnTo>
                  <a:lnTo>
                    <a:pt x="3320" y="4577"/>
                  </a:lnTo>
                  <a:lnTo>
                    <a:pt x="3367" y="4525"/>
                  </a:lnTo>
                  <a:lnTo>
                    <a:pt x="3413" y="4472"/>
                  </a:lnTo>
                  <a:lnTo>
                    <a:pt x="3458" y="4416"/>
                  </a:lnTo>
                  <a:lnTo>
                    <a:pt x="3501" y="4359"/>
                  </a:lnTo>
                  <a:lnTo>
                    <a:pt x="3543" y="4301"/>
                  </a:lnTo>
                  <a:lnTo>
                    <a:pt x="3584" y="4240"/>
                  </a:lnTo>
                  <a:lnTo>
                    <a:pt x="3623" y="4178"/>
                  </a:lnTo>
                  <a:lnTo>
                    <a:pt x="3660" y="4115"/>
                  </a:lnTo>
                  <a:lnTo>
                    <a:pt x="3696" y="4050"/>
                  </a:lnTo>
                  <a:lnTo>
                    <a:pt x="3731" y="3983"/>
                  </a:lnTo>
                  <a:lnTo>
                    <a:pt x="3764" y="3916"/>
                  </a:lnTo>
                  <a:lnTo>
                    <a:pt x="3795" y="3846"/>
                  </a:lnTo>
                  <a:lnTo>
                    <a:pt x="3825" y="3776"/>
                  </a:lnTo>
                  <a:lnTo>
                    <a:pt x="3853" y="3704"/>
                  </a:lnTo>
                  <a:lnTo>
                    <a:pt x="3880" y="3631"/>
                  </a:lnTo>
                  <a:lnTo>
                    <a:pt x="3904" y="3557"/>
                  </a:lnTo>
                  <a:lnTo>
                    <a:pt x="3927" y="3481"/>
                  </a:lnTo>
                  <a:lnTo>
                    <a:pt x="3948" y="3405"/>
                  </a:lnTo>
                  <a:lnTo>
                    <a:pt x="3967" y="3327"/>
                  </a:lnTo>
                  <a:lnTo>
                    <a:pt x="3984" y="3248"/>
                  </a:lnTo>
                  <a:lnTo>
                    <a:pt x="4000" y="3169"/>
                  </a:lnTo>
                  <a:lnTo>
                    <a:pt x="4013" y="3088"/>
                  </a:lnTo>
                  <a:lnTo>
                    <a:pt x="4025" y="3007"/>
                  </a:lnTo>
                  <a:lnTo>
                    <a:pt x="4034" y="2924"/>
                  </a:lnTo>
                  <a:lnTo>
                    <a:pt x="4042" y="2841"/>
                  </a:lnTo>
                  <a:lnTo>
                    <a:pt x="4047" y="2757"/>
                  </a:lnTo>
                  <a:lnTo>
                    <a:pt x="4050" y="2672"/>
                  </a:lnTo>
                  <a:lnTo>
                    <a:pt x="4051" y="2587"/>
                  </a:lnTo>
                  <a:lnTo>
                    <a:pt x="4050" y="2502"/>
                  </a:lnTo>
                  <a:lnTo>
                    <a:pt x="4047" y="2417"/>
                  </a:lnTo>
                  <a:lnTo>
                    <a:pt x="4042" y="2333"/>
                  </a:lnTo>
                  <a:lnTo>
                    <a:pt x="4034" y="2250"/>
                  </a:lnTo>
                  <a:lnTo>
                    <a:pt x="4025" y="2167"/>
                  </a:lnTo>
                  <a:lnTo>
                    <a:pt x="4013" y="2086"/>
                  </a:lnTo>
                  <a:lnTo>
                    <a:pt x="4000" y="2005"/>
                  </a:lnTo>
                  <a:lnTo>
                    <a:pt x="3984" y="1925"/>
                  </a:lnTo>
                  <a:lnTo>
                    <a:pt x="3967" y="1847"/>
                  </a:lnTo>
                  <a:lnTo>
                    <a:pt x="3948" y="1769"/>
                  </a:lnTo>
                  <a:lnTo>
                    <a:pt x="3927" y="1693"/>
                  </a:lnTo>
                  <a:lnTo>
                    <a:pt x="3904" y="1617"/>
                  </a:lnTo>
                  <a:lnTo>
                    <a:pt x="3880" y="1543"/>
                  </a:lnTo>
                  <a:lnTo>
                    <a:pt x="3853" y="1470"/>
                  </a:lnTo>
                  <a:lnTo>
                    <a:pt x="3825" y="1398"/>
                  </a:lnTo>
                  <a:lnTo>
                    <a:pt x="3795" y="1327"/>
                  </a:lnTo>
                  <a:lnTo>
                    <a:pt x="3764" y="1258"/>
                  </a:lnTo>
                  <a:lnTo>
                    <a:pt x="3731" y="1190"/>
                  </a:lnTo>
                  <a:lnTo>
                    <a:pt x="3696" y="1124"/>
                  </a:lnTo>
                  <a:lnTo>
                    <a:pt x="3660" y="1059"/>
                  </a:lnTo>
                  <a:lnTo>
                    <a:pt x="3623" y="996"/>
                  </a:lnTo>
                  <a:lnTo>
                    <a:pt x="3584" y="934"/>
                  </a:lnTo>
                  <a:lnTo>
                    <a:pt x="3543" y="873"/>
                  </a:lnTo>
                  <a:lnTo>
                    <a:pt x="3501" y="815"/>
                  </a:lnTo>
                  <a:lnTo>
                    <a:pt x="3458" y="758"/>
                  </a:lnTo>
                  <a:lnTo>
                    <a:pt x="3413" y="702"/>
                  </a:lnTo>
                  <a:lnTo>
                    <a:pt x="3367" y="649"/>
                  </a:lnTo>
                  <a:lnTo>
                    <a:pt x="3320" y="597"/>
                  </a:lnTo>
                  <a:lnTo>
                    <a:pt x="3272" y="547"/>
                  </a:lnTo>
                  <a:lnTo>
                    <a:pt x="3222" y="499"/>
                  </a:lnTo>
                  <a:lnTo>
                    <a:pt x="3171" y="453"/>
                  </a:lnTo>
                  <a:lnTo>
                    <a:pt x="3119" y="409"/>
                  </a:lnTo>
                  <a:lnTo>
                    <a:pt x="3066" y="367"/>
                  </a:lnTo>
                  <a:lnTo>
                    <a:pt x="3012" y="326"/>
                  </a:lnTo>
                  <a:lnTo>
                    <a:pt x="2957" y="289"/>
                  </a:lnTo>
                  <a:lnTo>
                    <a:pt x="2900" y="253"/>
                  </a:lnTo>
                  <a:lnTo>
                    <a:pt x="2843" y="219"/>
                  </a:lnTo>
                  <a:lnTo>
                    <a:pt x="2785" y="188"/>
                  </a:lnTo>
                  <a:lnTo>
                    <a:pt x="2726" y="158"/>
                  </a:lnTo>
                  <a:lnTo>
                    <a:pt x="2666" y="132"/>
                  </a:lnTo>
                  <a:lnTo>
                    <a:pt x="2605" y="107"/>
                  </a:lnTo>
                  <a:lnTo>
                    <a:pt x="2543" y="85"/>
                  </a:lnTo>
                  <a:lnTo>
                    <a:pt x="2481" y="65"/>
                  </a:lnTo>
                  <a:lnTo>
                    <a:pt x="2418" y="48"/>
                  </a:lnTo>
                  <a:lnTo>
                    <a:pt x="2354" y="34"/>
                  </a:lnTo>
                  <a:lnTo>
                    <a:pt x="2290" y="22"/>
                  </a:lnTo>
                  <a:lnTo>
                    <a:pt x="2225" y="12"/>
                  </a:lnTo>
                  <a:lnTo>
                    <a:pt x="2159" y="5"/>
                  </a:lnTo>
                  <a:lnTo>
                    <a:pt x="2092" y="1"/>
                  </a:lnTo>
                  <a:lnTo>
                    <a:pt x="20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8" name="Freeform 80"/>
            <p:cNvSpPr>
              <a:spLocks/>
            </p:cNvSpPr>
            <p:nvPr/>
          </p:nvSpPr>
          <p:spPr bwMode="auto">
            <a:xfrm>
              <a:off x="1350" y="153"/>
              <a:ext cx="4052" cy="5175"/>
            </a:xfrm>
            <a:custGeom>
              <a:avLst/>
              <a:gdLst>
                <a:gd name="T0" fmla="+- 0 1360 1350"/>
                <a:gd name="T1" fmla="*/ T0 w 4052"/>
                <a:gd name="T2" fmla="+- 0 2487 154"/>
                <a:gd name="T3" fmla="*/ 2487 h 5175"/>
                <a:gd name="T4" fmla="+- 0 1401 1350"/>
                <a:gd name="T5" fmla="*/ T4 w 4052"/>
                <a:gd name="T6" fmla="+- 0 2159 154"/>
                <a:gd name="T7" fmla="*/ 2159 h 5175"/>
                <a:gd name="T8" fmla="+- 0 1474 1350"/>
                <a:gd name="T9" fmla="*/ T8 w 4052"/>
                <a:gd name="T10" fmla="+- 0 1847 154"/>
                <a:gd name="T11" fmla="*/ 1847 h 5175"/>
                <a:gd name="T12" fmla="+- 0 1576 1350"/>
                <a:gd name="T13" fmla="*/ T12 w 4052"/>
                <a:gd name="T14" fmla="+- 0 1552 154"/>
                <a:gd name="T15" fmla="*/ 1552 h 5175"/>
                <a:gd name="T16" fmla="+- 0 1705 1350"/>
                <a:gd name="T17" fmla="*/ T16 w 4052"/>
                <a:gd name="T18" fmla="+- 0 1278 154"/>
                <a:gd name="T19" fmla="*/ 1278 h 5175"/>
                <a:gd name="T20" fmla="+- 0 1858 1350"/>
                <a:gd name="T21" fmla="*/ T20 w 4052"/>
                <a:gd name="T22" fmla="+- 0 1027 154"/>
                <a:gd name="T23" fmla="*/ 1027 h 5175"/>
                <a:gd name="T24" fmla="+- 0 2034 1350"/>
                <a:gd name="T25" fmla="*/ T24 w 4052"/>
                <a:gd name="T26" fmla="+- 0 803 154"/>
                <a:gd name="T27" fmla="*/ 803 h 5175"/>
                <a:gd name="T28" fmla="+- 0 2230 1350"/>
                <a:gd name="T29" fmla="*/ T28 w 4052"/>
                <a:gd name="T30" fmla="+- 0 607 154"/>
                <a:gd name="T31" fmla="*/ 607 h 5175"/>
                <a:gd name="T32" fmla="+- 0 2445 1350"/>
                <a:gd name="T33" fmla="*/ T32 w 4052"/>
                <a:gd name="T34" fmla="+- 0 443 154"/>
                <a:gd name="T35" fmla="*/ 443 h 5175"/>
                <a:gd name="T36" fmla="+- 0 2675 1350"/>
                <a:gd name="T37" fmla="*/ T36 w 4052"/>
                <a:gd name="T38" fmla="+- 0 312 154"/>
                <a:gd name="T39" fmla="*/ 312 h 5175"/>
                <a:gd name="T40" fmla="+- 0 2920 1350"/>
                <a:gd name="T41" fmla="*/ T40 w 4052"/>
                <a:gd name="T42" fmla="+- 0 219 154"/>
                <a:gd name="T43" fmla="*/ 219 h 5175"/>
                <a:gd name="T44" fmla="+- 0 3177 1350"/>
                <a:gd name="T45" fmla="*/ T44 w 4052"/>
                <a:gd name="T46" fmla="+- 0 166 154"/>
                <a:gd name="T47" fmla="*/ 166 h 5175"/>
                <a:gd name="T48" fmla="+- 0 3442 1350"/>
                <a:gd name="T49" fmla="*/ T48 w 4052"/>
                <a:gd name="T50" fmla="+- 0 155 154"/>
                <a:gd name="T51" fmla="*/ 155 h 5175"/>
                <a:gd name="T52" fmla="+- 0 3704 1350"/>
                <a:gd name="T53" fmla="*/ T52 w 4052"/>
                <a:gd name="T54" fmla="+- 0 188 154"/>
                <a:gd name="T55" fmla="*/ 188 h 5175"/>
                <a:gd name="T56" fmla="+- 0 3955 1350"/>
                <a:gd name="T57" fmla="*/ T56 w 4052"/>
                <a:gd name="T58" fmla="+- 0 261 154"/>
                <a:gd name="T59" fmla="*/ 261 h 5175"/>
                <a:gd name="T60" fmla="+- 0 4193 1350"/>
                <a:gd name="T61" fmla="*/ T60 w 4052"/>
                <a:gd name="T62" fmla="+- 0 373 154"/>
                <a:gd name="T63" fmla="*/ 373 h 5175"/>
                <a:gd name="T64" fmla="+- 0 4416 1350"/>
                <a:gd name="T65" fmla="*/ T64 w 4052"/>
                <a:gd name="T66" fmla="+- 0 521 154"/>
                <a:gd name="T67" fmla="*/ 521 h 5175"/>
                <a:gd name="T68" fmla="+- 0 4622 1350"/>
                <a:gd name="T69" fmla="*/ T68 w 4052"/>
                <a:gd name="T70" fmla="+- 0 701 154"/>
                <a:gd name="T71" fmla="*/ 701 h 5175"/>
                <a:gd name="T72" fmla="+- 0 4808 1350"/>
                <a:gd name="T73" fmla="*/ T72 w 4052"/>
                <a:gd name="T74" fmla="+- 0 912 154"/>
                <a:gd name="T75" fmla="*/ 912 h 5175"/>
                <a:gd name="T76" fmla="+- 0 4973 1350"/>
                <a:gd name="T77" fmla="*/ T76 w 4052"/>
                <a:gd name="T78" fmla="+- 0 1150 154"/>
                <a:gd name="T79" fmla="*/ 1150 h 5175"/>
                <a:gd name="T80" fmla="+- 0 5114 1350"/>
                <a:gd name="T81" fmla="*/ T80 w 4052"/>
                <a:gd name="T82" fmla="+- 0 1412 154"/>
                <a:gd name="T83" fmla="*/ 1412 h 5175"/>
                <a:gd name="T84" fmla="+- 0 5230 1350"/>
                <a:gd name="T85" fmla="*/ T84 w 4052"/>
                <a:gd name="T86" fmla="+- 0 1697 154"/>
                <a:gd name="T87" fmla="*/ 1697 h 5175"/>
                <a:gd name="T88" fmla="+- 0 5317 1350"/>
                <a:gd name="T89" fmla="*/ T88 w 4052"/>
                <a:gd name="T90" fmla="+- 0 2001 154"/>
                <a:gd name="T91" fmla="*/ 2001 h 5175"/>
                <a:gd name="T92" fmla="+- 0 5375 1350"/>
                <a:gd name="T93" fmla="*/ T92 w 4052"/>
                <a:gd name="T94" fmla="+- 0 2321 154"/>
                <a:gd name="T95" fmla="*/ 2321 h 5175"/>
                <a:gd name="T96" fmla="+- 0 5400 1350"/>
                <a:gd name="T97" fmla="*/ T96 w 4052"/>
                <a:gd name="T98" fmla="+- 0 2656 154"/>
                <a:gd name="T99" fmla="*/ 2656 h 5175"/>
                <a:gd name="T100" fmla="+- 0 5392 1350"/>
                <a:gd name="T101" fmla="*/ T100 w 4052"/>
                <a:gd name="T102" fmla="+- 0 2995 154"/>
                <a:gd name="T103" fmla="*/ 2995 h 5175"/>
                <a:gd name="T104" fmla="+- 0 5350 1350"/>
                <a:gd name="T105" fmla="*/ T104 w 4052"/>
                <a:gd name="T106" fmla="+- 0 3323 154"/>
                <a:gd name="T107" fmla="*/ 3323 h 5175"/>
                <a:gd name="T108" fmla="+- 0 5277 1350"/>
                <a:gd name="T109" fmla="*/ T108 w 4052"/>
                <a:gd name="T110" fmla="+- 0 3635 154"/>
                <a:gd name="T111" fmla="*/ 3635 h 5175"/>
                <a:gd name="T112" fmla="+- 0 5175 1350"/>
                <a:gd name="T113" fmla="*/ T112 w 4052"/>
                <a:gd name="T114" fmla="+- 0 3930 154"/>
                <a:gd name="T115" fmla="*/ 3930 h 5175"/>
                <a:gd name="T116" fmla="+- 0 5046 1350"/>
                <a:gd name="T117" fmla="*/ T116 w 4052"/>
                <a:gd name="T118" fmla="+- 0 4204 154"/>
                <a:gd name="T119" fmla="*/ 4204 h 5175"/>
                <a:gd name="T120" fmla="+- 0 4893 1350"/>
                <a:gd name="T121" fmla="*/ T120 w 4052"/>
                <a:gd name="T122" fmla="+- 0 4455 154"/>
                <a:gd name="T123" fmla="*/ 4455 h 5175"/>
                <a:gd name="T124" fmla="+- 0 4717 1350"/>
                <a:gd name="T125" fmla="*/ T124 w 4052"/>
                <a:gd name="T126" fmla="+- 0 4679 154"/>
                <a:gd name="T127" fmla="*/ 4679 h 5175"/>
                <a:gd name="T128" fmla="+- 0 4521 1350"/>
                <a:gd name="T129" fmla="*/ T128 w 4052"/>
                <a:gd name="T130" fmla="+- 0 4875 154"/>
                <a:gd name="T131" fmla="*/ 4875 h 5175"/>
                <a:gd name="T132" fmla="+- 0 4307 1350"/>
                <a:gd name="T133" fmla="*/ T132 w 4052"/>
                <a:gd name="T134" fmla="+- 0 5039 154"/>
                <a:gd name="T135" fmla="*/ 5039 h 5175"/>
                <a:gd name="T136" fmla="+- 0 4076 1350"/>
                <a:gd name="T137" fmla="*/ T136 w 4052"/>
                <a:gd name="T138" fmla="+- 0 5169 154"/>
                <a:gd name="T139" fmla="*/ 5169 h 5175"/>
                <a:gd name="T140" fmla="+- 0 3831 1350"/>
                <a:gd name="T141" fmla="*/ T140 w 4052"/>
                <a:gd name="T142" fmla="+- 0 5262 154"/>
                <a:gd name="T143" fmla="*/ 5262 h 5175"/>
                <a:gd name="T144" fmla="+- 0 3575 1350"/>
                <a:gd name="T145" fmla="*/ T144 w 4052"/>
                <a:gd name="T146" fmla="+- 0 5316 154"/>
                <a:gd name="T147" fmla="*/ 5316 h 5175"/>
                <a:gd name="T148" fmla="+- 0 3309 1350"/>
                <a:gd name="T149" fmla="*/ T148 w 4052"/>
                <a:gd name="T150" fmla="+- 0 5327 154"/>
                <a:gd name="T151" fmla="*/ 5327 h 5175"/>
                <a:gd name="T152" fmla="+- 0 3047 1350"/>
                <a:gd name="T153" fmla="*/ T152 w 4052"/>
                <a:gd name="T154" fmla="+- 0 5294 154"/>
                <a:gd name="T155" fmla="*/ 5294 h 5175"/>
                <a:gd name="T156" fmla="+- 0 2796 1350"/>
                <a:gd name="T157" fmla="*/ T156 w 4052"/>
                <a:gd name="T158" fmla="+- 0 5221 154"/>
                <a:gd name="T159" fmla="*/ 5221 h 5175"/>
                <a:gd name="T160" fmla="+- 0 2558 1350"/>
                <a:gd name="T161" fmla="*/ T160 w 4052"/>
                <a:gd name="T162" fmla="+- 0 5109 154"/>
                <a:gd name="T163" fmla="*/ 5109 h 5175"/>
                <a:gd name="T164" fmla="+- 0 2335 1350"/>
                <a:gd name="T165" fmla="*/ T164 w 4052"/>
                <a:gd name="T166" fmla="+- 0 4961 154"/>
                <a:gd name="T167" fmla="*/ 4961 h 5175"/>
                <a:gd name="T168" fmla="+- 0 2130 1350"/>
                <a:gd name="T169" fmla="*/ T168 w 4052"/>
                <a:gd name="T170" fmla="+- 0 4781 154"/>
                <a:gd name="T171" fmla="*/ 4781 h 5175"/>
                <a:gd name="T172" fmla="+- 0 1943 1350"/>
                <a:gd name="T173" fmla="*/ T172 w 4052"/>
                <a:gd name="T174" fmla="+- 0 4570 154"/>
                <a:gd name="T175" fmla="*/ 4570 h 5175"/>
                <a:gd name="T176" fmla="+- 0 1778 1350"/>
                <a:gd name="T177" fmla="*/ T176 w 4052"/>
                <a:gd name="T178" fmla="+- 0 4332 154"/>
                <a:gd name="T179" fmla="*/ 4332 h 5175"/>
                <a:gd name="T180" fmla="+- 0 1637 1350"/>
                <a:gd name="T181" fmla="*/ T180 w 4052"/>
                <a:gd name="T182" fmla="+- 0 4070 154"/>
                <a:gd name="T183" fmla="*/ 4070 h 5175"/>
                <a:gd name="T184" fmla="+- 0 1522 1350"/>
                <a:gd name="T185" fmla="*/ T184 w 4052"/>
                <a:gd name="T186" fmla="+- 0 3785 154"/>
                <a:gd name="T187" fmla="*/ 3785 h 5175"/>
                <a:gd name="T188" fmla="+- 0 1434 1350"/>
                <a:gd name="T189" fmla="*/ T188 w 4052"/>
                <a:gd name="T190" fmla="+- 0 3481 154"/>
                <a:gd name="T191" fmla="*/ 3481 h 5175"/>
                <a:gd name="T192" fmla="+- 0 1377 1350"/>
                <a:gd name="T193" fmla="*/ T192 w 4052"/>
                <a:gd name="T194" fmla="+- 0 3161 154"/>
                <a:gd name="T195" fmla="*/ 3161 h 5175"/>
                <a:gd name="T196" fmla="+- 0 1351 1350"/>
                <a:gd name="T197" fmla="*/ T196 w 4052"/>
                <a:gd name="T198" fmla="+- 0 2826 154"/>
                <a:gd name="T199" fmla="*/ 2826 h 5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4052" h="5175">
                  <a:moveTo>
                    <a:pt x="0" y="2587"/>
                  </a:moveTo>
                  <a:lnTo>
                    <a:pt x="1" y="2502"/>
                  </a:lnTo>
                  <a:lnTo>
                    <a:pt x="4" y="2417"/>
                  </a:lnTo>
                  <a:lnTo>
                    <a:pt x="10" y="2333"/>
                  </a:lnTo>
                  <a:lnTo>
                    <a:pt x="17" y="2250"/>
                  </a:lnTo>
                  <a:lnTo>
                    <a:pt x="27" y="2167"/>
                  </a:lnTo>
                  <a:lnTo>
                    <a:pt x="38" y="2086"/>
                  </a:lnTo>
                  <a:lnTo>
                    <a:pt x="51" y="2005"/>
                  </a:lnTo>
                  <a:lnTo>
                    <a:pt x="67" y="1925"/>
                  </a:lnTo>
                  <a:lnTo>
                    <a:pt x="84" y="1847"/>
                  </a:lnTo>
                  <a:lnTo>
                    <a:pt x="103" y="1769"/>
                  </a:lnTo>
                  <a:lnTo>
                    <a:pt x="124" y="1693"/>
                  </a:lnTo>
                  <a:lnTo>
                    <a:pt x="147" y="1617"/>
                  </a:lnTo>
                  <a:lnTo>
                    <a:pt x="172" y="1543"/>
                  </a:lnTo>
                  <a:lnTo>
                    <a:pt x="198" y="1470"/>
                  </a:lnTo>
                  <a:lnTo>
                    <a:pt x="226" y="1398"/>
                  </a:lnTo>
                  <a:lnTo>
                    <a:pt x="256" y="1327"/>
                  </a:lnTo>
                  <a:lnTo>
                    <a:pt x="287" y="1258"/>
                  </a:lnTo>
                  <a:lnTo>
                    <a:pt x="320" y="1190"/>
                  </a:lnTo>
                  <a:lnTo>
                    <a:pt x="355" y="1124"/>
                  </a:lnTo>
                  <a:lnTo>
                    <a:pt x="391" y="1059"/>
                  </a:lnTo>
                  <a:lnTo>
                    <a:pt x="428" y="996"/>
                  </a:lnTo>
                  <a:lnTo>
                    <a:pt x="467" y="934"/>
                  </a:lnTo>
                  <a:lnTo>
                    <a:pt x="508" y="873"/>
                  </a:lnTo>
                  <a:lnTo>
                    <a:pt x="550" y="815"/>
                  </a:lnTo>
                  <a:lnTo>
                    <a:pt x="593" y="758"/>
                  </a:lnTo>
                  <a:lnTo>
                    <a:pt x="638" y="702"/>
                  </a:lnTo>
                  <a:lnTo>
                    <a:pt x="684" y="649"/>
                  </a:lnTo>
                  <a:lnTo>
                    <a:pt x="731" y="597"/>
                  </a:lnTo>
                  <a:lnTo>
                    <a:pt x="780" y="547"/>
                  </a:lnTo>
                  <a:lnTo>
                    <a:pt x="829" y="499"/>
                  </a:lnTo>
                  <a:lnTo>
                    <a:pt x="880" y="453"/>
                  </a:lnTo>
                  <a:lnTo>
                    <a:pt x="932" y="409"/>
                  </a:lnTo>
                  <a:lnTo>
                    <a:pt x="985" y="367"/>
                  </a:lnTo>
                  <a:lnTo>
                    <a:pt x="1039" y="326"/>
                  </a:lnTo>
                  <a:lnTo>
                    <a:pt x="1095" y="289"/>
                  </a:lnTo>
                  <a:lnTo>
                    <a:pt x="1151" y="253"/>
                  </a:lnTo>
                  <a:lnTo>
                    <a:pt x="1208" y="219"/>
                  </a:lnTo>
                  <a:lnTo>
                    <a:pt x="1266" y="188"/>
                  </a:lnTo>
                  <a:lnTo>
                    <a:pt x="1325" y="158"/>
                  </a:lnTo>
                  <a:lnTo>
                    <a:pt x="1385" y="132"/>
                  </a:lnTo>
                  <a:lnTo>
                    <a:pt x="1446" y="107"/>
                  </a:lnTo>
                  <a:lnTo>
                    <a:pt x="1508" y="85"/>
                  </a:lnTo>
                  <a:lnTo>
                    <a:pt x="1570" y="65"/>
                  </a:lnTo>
                  <a:lnTo>
                    <a:pt x="1633" y="48"/>
                  </a:lnTo>
                  <a:lnTo>
                    <a:pt x="1697" y="34"/>
                  </a:lnTo>
                  <a:lnTo>
                    <a:pt x="1762" y="22"/>
                  </a:lnTo>
                  <a:lnTo>
                    <a:pt x="1827" y="12"/>
                  </a:lnTo>
                  <a:lnTo>
                    <a:pt x="1892" y="5"/>
                  </a:lnTo>
                  <a:lnTo>
                    <a:pt x="1959" y="1"/>
                  </a:lnTo>
                  <a:lnTo>
                    <a:pt x="2026" y="0"/>
                  </a:lnTo>
                  <a:lnTo>
                    <a:pt x="2092" y="1"/>
                  </a:lnTo>
                  <a:lnTo>
                    <a:pt x="2159" y="5"/>
                  </a:lnTo>
                  <a:lnTo>
                    <a:pt x="2225" y="12"/>
                  </a:lnTo>
                  <a:lnTo>
                    <a:pt x="2290" y="22"/>
                  </a:lnTo>
                  <a:lnTo>
                    <a:pt x="2354" y="34"/>
                  </a:lnTo>
                  <a:lnTo>
                    <a:pt x="2418" y="48"/>
                  </a:lnTo>
                  <a:lnTo>
                    <a:pt x="2481" y="65"/>
                  </a:lnTo>
                  <a:lnTo>
                    <a:pt x="2543" y="85"/>
                  </a:lnTo>
                  <a:lnTo>
                    <a:pt x="2605" y="107"/>
                  </a:lnTo>
                  <a:lnTo>
                    <a:pt x="2666" y="132"/>
                  </a:lnTo>
                  <a:lnTo>
                    <a:pt x="2726" y="158"/>
                  </a:lnTo>
                  <a:lnTo>
                    <a:pt x="2785" y="188"/>
                  </a:lnTo>
                  <a:lnTo>
                    <a:pt x="2843" y="219"/>
                  </a:lnTo>
                  <a:lnTo>
                    <a:pt x="2900" y="253"/>
                  </a:lnTo>
                  <a:lnTo>
                    <a:pt x="2957" y="289"/>
                  </a:lnTo>
                  <a:lnTo>
                    <a:pt x="3012" y="326"/>
                  </a:lnTo>
                  <a:lnTo>
                    <a:pt x="3066" y="367"/>
                  </a:lnTo>
                  <a:lnTo>
                    <a:pt x="3119" y="409"/>
                  </a:lnTo>
                  <a:lnTo>
                    <a:pt x="3171" y="453"/>
                  </a:lnTo>
                  <a:lnTo>
                    <a:pt x="3222" y="499"/>
                  </a:lnTo>
                  <a:lnTo>
                    <a:pt x="3272" y="547"/>
                  </a:lnTo>
                  <a:lnTo>
                    <a:pt x="3320" y="597"/>
                  </a:lnTo>
                  <a:lnTo>
                    <a:pt x="3367" y="649"/>
                  </a:lnTo>
                  <a:lnTo>
                    <a:pt x="3413" y="702"/>
                  </a:lnTo>
                  <a:lnTo>
                    <a:pt x="3458" y="758"/>
                  </a:lnTo>
                  <a:lnTo>
                    <a:pt x="3501" y="815"/>
                  </a:lnTo>
                  <a:lnTo>
                    <a:pt x="3543" y="873"/>
                  </a:lnTo>
                  <a:lnTo>
                    <a:pt x="3584" y="934"/>
                  </a:lnTo>
                  <a:lnTo>
                    <a:pt x="3623" y="996"/>
                  </a:lnTo>
                  <a:lnTo>
                    <a:pt x="3660" y="1059"/>
                  </a:lnTo>
                  <a:lnTo>
                    <a:pt x="3696" y="1124"/>
                  </a:lnTo>
                  <a:lnTo>
                    <a:pt x="3731" y="1190"/>
                  </a:lnTo>
                  <a:lnTo>
                    <a:pt x="3764" y="1258"/>
                  </a:lnTo>
                  <a:lnTo>
                    <a:pt x="3795" y="1327"/>
                  </a:lnTo>
                  <a:lnTo>
                    <a:pt x="3825" y="1398"/>
                  </a:lnTo>
                  <a:lnTo>
                    <a:pt x="3853" y="1470"/>
                  </a:lnTo>
                  <a:lnTo>
                    <a:pt x="3880" y="1543"/>
                  </a:lnTo>
                  <a:lnTo>
                    <a:pt x="3904" y="1617"/>
                  </a:lnTo>
                  <a:lnTo>
                    <a:pt x="3927" y="1693"/>
                  </a:lnTo>
                  <a:lnTo>
                    <a:pt x="3948" y="1769"/>
                  </a:lnTo>
                  <a:lnTo>
                    <a:pt x="3967" y="1847"/>
                  </a:lnTo>
                  <a:lnTo>
                    <a:pt x="3984" y="1925"/>
                  </a:lnTo>
                  <a:lnTo>
                    <a:pt x="4000" y="2005"/>
                  </a:lnTo>
                  <a:lnTo>
                    <a:pt x="4013" y="2086"/>
                  </a:lnTo>
                  <a:lnTo>
                    <a:pt x="4025" y="2167"/>
                  </a:lnTo>
                  <a:lnTo>
                    <a:pt x="4034" y="2250"/>
                  </a:lnTo>
                  <a:lnTo>
                    <a:pt x="4042" y="2333"/>
                  </a:lnTo>
                  <a:lnTo>
                    <a:pt x="4047" y="2417"/>
                  </a:lnTo>
                  <a:lnTo>
                    <a:pt x="4050" y="2502"/>
                  </a:lnTo>
                  <a:lnTo>
                    <a:pt x="4051" y="2587"/>
                  </a:lnTo>
                  <a:lnTo>
                    <a:pt x="4050" y="2672"/>
                  </a:lnTo>
                  <a:lnTo>
                    <a:pt x="4047" y="2757"/>
                  </a:lnTo>
                  <a:lnTo>
                    <a:pt x="4042" y="2841"/>
                  </a:lnTo>
                  <a:lnTo>
                    <a:pt x="4034" y="2924"/>
                  </a:lnTo>
                  <a:lnTo>
                    <a:pt x="4025" y="3007"/>
                  </a:lnTo>
                  <a:lnTo>
                    <a:pt x="4013" y="3088"/>
                  </a:lnTo>
                  <a:lnTo>
                    <a:pt x="4000" y="3169"/>
                  </a:lnTo>
                  <a:lnTo>
                    <a:pt x="3984" y="3248"/>
                  </a:lnTo>
                  <a:lnTo>
                    <a:pt x="3967" y="3327"/>
                  </a:lnTo>
                  <a:lnTo>
                    <a:pt x="3948" y="3405"/>
                  </a:lnTo>
                  <a:lnTo>
                    <a:pt x="3927" y="3481"/>
                  </a:lnTo>
                  <a:lnTo>
                    <a:pt x="3904" y="3557"/>
                  </a:lnTo>
                  <a:lnTo>
                    <a:pt x="3880" y="3631"/>
                  </a:lnTo>
                  <a:lnTo>
                    <a:pt x="3853" y="3704"/>
                  </a:lnTo>
                  <a:lnTo>
                    <a:pt x="3825" y="3776"/>
                  </a:lnTo>
                  <a:lnTo>
                    <a:pt x="3795" y="3846"/>
                  </a:lnTo>
                  <a:lnTo>
                    <a:pt x="3764" y="3916"/>
                  </a:lnTo>
                  <a:lnTo>
                    <a:pt x="3731" y="3983"/>
                  </a:lnTo>
                  <a:lnTo>
                    <a:pt x="3696" y="4050"/>
                  </a:lnTo>
                  <a:lnTo>
                    <a:pt x="3660" y="4115"/>
                  </a:lnTo>
                  <a:lnTo>
                    <a:pt x="3623" y="4178"/>
                  </a:lnTo>
                  <a:lnTo>
                    <a:pt x="3584" y="4240"/>
                  </a:lnTo>
                  <a:lnTo>
                    <a:pt x="3543" y="4301"/>
                  </a:lnTo>
                  <a:lnTo>
                    <a:pt x="3501" y="4359"/>
                  </a:lnTo>
                  <a:lnTo>
                    <a:pt x="3458" y="4416"/>
                  </a:lnTo>
                  <a:lnTo>
                    <a:pt x="3413" y="4472"/>
                  </a:lnTo>
                  <a:lnTo>
                    <a:pt x="3367" y="4525"/>
                  </a:lnTo>
                  <a:lnTo>
                    <a:pt x="3320" y="4577"/>
                  </a:lnTo>
                  <a:lnTo>
                    <a:pt x="3272" y="4627"/>
                  </a:lnTo>
                  <a:lnTo>
                    <a:pt x="3222" y="4675"/>
                  </a:lnTo>
                  <a:lnTo>
                    <a:pt x="3171" y="4721"/>
                  </a:lnTo>
                  <a:lnTo>
                    <a:pt x="3119" y="4765"/>
                  </a:lnTo>
                  <a:lnTo>
                    <a:pt x="3066" y="4807"/>
                  </a:lnTo>
                  <a:lnTo>
                    <a:pt x="3012" y="4847"/>
                  </a:lnTo>
                  <a:lnTo>
                    <a:pt x="2957" y="4885"/>
                  </a:lnTo>
                  <a:lnTo>
                    <a:pt x="2900" y="4921"/>
                  </a:lnTo>
                  <a:lnTo>
                    <a:pt x="2843" y="4955"/>
                  </a:lnTo>
                  <a:lnTo>
                    <a:pt x="2785" y="4986"/>
                  </a:lnTo>
                  <a:lnTo>
                    <a:pt x="2726" y="5015"/>
                  </a:lnTo>
                  <a:lnTo>
                    <a:pt x="2666" y="5042"/>
                  </a:lnTo>
                  <a:lnTo>
                    <a:pt x="2605" y="5067"/>
                  </a:lnTo>
                  <a:lnTo>
                    <a:pt x="2543" y="5089"/>
                  </a:lnTo>
                  <a:lnTo>
                    <a:pt x="2481" y="5108"/>
                  </a:lnTo>
                  <a:lnTo>
                    <a:pt x="2418" y="5126"/>
                  </a:lnTo>
                  <a:lnTo>
                    <a:pt x="2354" y="5140"/>
                  </a:lnTo>
                  <a:lnTo>
                    <a:pt x="2290" y="5152"/>
                  </a:lnTo>
                  <a:lnTo>
                    <a:pt x="2225" y="5162"/>
                  </a:lnTo>
                  <a:lnTo>
                    <a:pt x="2159" y="5169"/>
                  </a:lnTo>
                  <a:lnTo>
                    <a:pt x="2092" y="5173"/>
                  </a:lnTo>
                  <a:lnTo>
                    <a:pt x="2026" y="5174"/>
                  </a:lnTo>
                  <a:lnTo>
                    <a:pt x="1959" y="5173"/>
                  </a:lnTo>
                  <a:lnTo>
                    <a:pt x="1892" y="5169"/>
                  </a:lnTo>
                  <a:lnTo>
                    <a:pt x="1827" y="5162"/>
                  </a:lnTo>
                  <a:lnTo>
                    <a:pt x="1762" y="5152"/>
                  </a:lnTo>
                  <a:lnTo>
                    <a:pt x="1697" y="5140"/>
                  </a:lnTo>
                  <a:lnTo>
                    <a:pt x="1633" y="5126"/>
                  </a:lnTo>
                  <a:lnTo>
                    <a:pt x="1570" y="5108"/>
                  </a:lnTo>
                  <a:lnTo>
                    <a:pt x="1508" y="5089"/>
                  </a:lnTo>
                  <a:lnTo>
                    <a:pt x="1446" y="5067"/>
                  </a:lnTo>
                  <a:lnTo>
                    <a:pt x="1385" y="5042"/>
                  </a:lnTo>
                  <a:lnTo>
                    <a:pt x="1325" y="5015"/>
                  </a:lnTo>
                  <a:lnTo>
                    <a:pt x="1266" y="4986"/>
                  </a:lnTo>
                  <a:lnTo>
                    <a:pt x="1208" y="4955"/>
                  </a:lnTo>
                  <a:lnTo>
                    <a:pt x="1151" y="4921"/>
                  </a:lnTo>
                  <a:lnTo>
                    <a:pt x="1095" y="4885"/>
                  </a:lnTo>
                  <a:lnTo>
                    <a:pt x="1039" y="4847"/>
                  </a:lnTo>
                  <a:lnTo>
                    <a:pt x="985" y="4807"/>
                  </a:lnTo>
                  <a:lnTo>
                    <a:pt x="932" y="4765"/>
                  </a:lnTo>
                  <a:lnTo>
                    <a:pt x="880" y="4721"/>
                  </a:lnTo>
                  <a:lnTo>
                    <a:pt x="829" y="4675"/>
                  </a:lnTo>
                  <a:lnTo>
                    <a:pt x="780" y="4627"/>
                  </a:lnTo>
                  <a:lnTo>
                    <a:pt x="731" y="4577"/>
                  </a:lnTo>
                  <a:lnTo>
                    <a:pt x="684" y="4525"/>
                  </a:lnTo>
                  <a:lnTo>
                    <a:pt x="638" y="4472"/>
                  </a:lnTo>
                  <a:lnTo>
                    <a:pt x="593" y="4416"/>
                  </a:lnTo>
                  <a:lnTo>
                    <a:pt x="550" y="4359"/>
                  </a:lnTo>
                  <a:lnTo>
                    <a:pt x="508" y="4301"/>
                  </a:lnTo>
                  <a:lnTo>
                    <a:pt x="467" y="4240"/>
                  </a:lnTo>
                  <a:lnTo>
                    <a:pt x="428" y="4178"/>
                  </a:lnTo>
                  <a:lnTo>
                    <a:pt x="391" y="4115"/>
                  </a:lnTo>
                  <a:lnTo>
                    <a:pt x="355" y="4050"/>
                  </a:lnTo>
                  <a:lnTo>
                    <a:pt x="320" y="3983"/>
                  </a:lnTo>
                  <a:lnTo>
                    <a:pt x="287" y="3916"/>
                  </a:lnTo>
                  <a:lnTo>
                    <a:pt x="256" y="3846"/>
                  </a:lnTo>
                  <a:lnTo>
                    <a:pt x="226" y="3776"/>
                  </a:lnTo>
                  <a:lnTo>
                    <a:pt x="198" y="3704"/>
                  </a:lnTo>
                  <a:lnTo>
                    <a:pt x="172" y="3631"/>
                  </a:lnTo>
                  <a:lnTo>
                    <a:pt x="147" y="3557"/>
                  </a:lnTo>
                  <a:lnTo>
                    <a:pt x="124" y="3481"/>
                  </a:lnTo>
                  <a:lnTo>
                    <a:pt x="103" y="3405"/>
                  </a:lnTo>
                  <a:lnTo>
                    <a:pt x="84" y="3327"/>
                  </a:lnTo>
                  <a:lnTo>
                    <a:pt x="67" y="3248"/>
                  </a:lnTo>
                  <a:lnTo>
                    <a:pt x="51" y="3169"/>
                  </a:lnTo>
                  <a:lnTo>
                    <a:pt x="38" y="3088"/>
                  </a:lnTo>
                  <a:lnTo>
                    <a:pt x="27" y="3007"/>
                  </a:lnTo>
                  <a:lnTo>
                    <a:pt x="17" y="2924"/>
                  </a:lnTo>
                  <a:lnTo>
                    <a:pt x="10" y="2841"/>
                  </a:lnTo>
                  <a:lnTo>
                    <a:pt x="4" y="2757"/>
                  </a:lnTo>
                  <a:lnTo>
                    <a:pt x="1" y="2672"/>
                  </a:lnTo>
                  <a:lnTo>
                    <a:pt x="0" y="2587"/>
                  </a:lnTo>
                  <a:close/>
                </a:path>
              </a:pathLst>
            </a:custGeom>
            <a:noFill/>
            <a:ln w="25908">
              <a:solidFill>
                <a:srgbClr val="385D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sp>
          <p:nvSpPr>
            <p:cNvPr id="9" name="Freeform 79"/>
            <p:cNvSpPr>
              <a:spLocks/>
            </p:cNvSpPr>
            <p:nvPr/>
          </p:nvSpPr>
          <p:spPr bwMode="auto">
            <a:xfrm>
              <a:off x="2139" y="1166"/>
              <a:ext cx="2475" cy="3149"/>
            </a:xfrm>
            <a:custGeom>
              <a:avLst/>
              <a:gdLst>
                <a:gd name="T0" fmla="+- 0 3311 2140"/>
                <a:gd name="T1" fmla="*/ T0 w 2475"/>
                <a:gd name="T2" fmla="+- 0 1169 1167"/>
                <a:gd name="T3" fmla="*/ 1169 h 3149"/>
                <a:gd name="T4" fmla="+- 0 3182 2140"/>
                <a:gd name="T5" fmla="*/ T4 w 2475"/>
                <a:gd name="T6" fmla="+- 0 1186 1167"/>
                <a:gd name="T7" fmla="*/ 1186 h 3149"/>
                <a:gd name="T8" fmla="+- 0 3058 2140"/>
                <a:gd name="T9" fmla="*/ T8 w 2475"/>
                <a:gd name="T10" fmla="+- 0 1219 1167"/>
                <a:gd name="T11" fmla="*/ 1219 h 3149"/>
                <a:gd name="T12" fmla="+- 0 2939 2140"/>
                <a:gd name="T13" fmla="*/ T12 w 2475"/>
                <a:gd name="T14" fmla="+- 0 1268 1167"/>
                <a:gd name="T15" fmla="*/ 1268 h 3149"/>
                <a:gd name="T16" fmla="+- 0 2825 2140"/>
                <a:gd name="T17" fmla="*/ T16 w 2475"/>
                <a:gd name="T18" fmla="+- 0 1332 1167"/>
                <a:gd name="T19" fmla="*/ 1332 h 3149"/>
                <a:gd name="T20" fmla="+- 0 2717 2140"/>
                <a:gd name="T21" fmla="*/ T20 w 2475"/>
                <a:gd name="T22" fmla="+- 0 1409 1167"/>
                <a:gd name="T23" fmla="*/ 1409 h 3149"/>
                <a:gd name="T24" fmla="+- 0 2617 2140"/>
                <a:gd name="T25" fmla="*/ T24 w 2475"/>
                <a:gd name="T26" fmla="+- 0 1499 1167"/>
                <a:gd name="T27" fmla="*/ 1499 h 3149"/>
                <a:gd name="T28" fmla="+- 0 2524 2140"/>
                <a:gd name="T29" fmla="*/ T28 w 2475"/>
                <a:gd name="T30" fmla="+- 0 1600 1167"/>
                <a:gd name="T31" fmla="*/ 1600 h 3149"/>
                <a:gd name="T32" fmla="+- 0 2439 2140"/>
                <a:gd name="T33" fmla="*/ T32 w 2475"/>
                <a:gd name="T34" fmla="+- 0 1713 1167"/>
                <a:gd name="T35" fmla="*/ 1713 h 3149"/>
                <a:gd name="T36" fmla="+- 0 2364 2140"/>
                <a:gd name="T37" fmla="*/ T36 w 2475"/>
                <a:gd name="T38" fmla="+- 0 1836 1167"/>
                <a:gd name="T39" fmla="*/ 1836 h 3149"/>
                <a:gd name="T40" fmla="+- 0 2298 2140"/>
                <a:gd name="T41" fmla="*/ T40 w 2475"/>
                <a:gd name="T42" fmla="+- 0 1969 1167"/>
                <a:gd name="T43" fmla="*/ 1969 h 3149"/>
                <a:gd name="T44" fmla="+- 0 2243 2140"/>
                <a:gd name="T45" fmla="*/ T44 w 2475"/>
                <a:gd name="T46" fmla="+- 0 2110 1167"/>
                <a:gd name="T47" fmla="*/ 2110 h 3149"/>
                <a:gd name="T48" fmla="+- 0 2199 2140"/>
                <a:gd name="T49" fmla="*/ T48 w 2475"/>
                <a:gd name="T50" fmla="+- 0 2258 1167"/>
                <a:gd name="T51" fmla="*/ 2258 h 3149"/>
                <a:gd name="T52" fmla="+- 0 2166 2140"/>
                <a:gd name="T53" fmla="*/ T52 w 2475"/>
                <a:gd name="T54" fmla="+- 0 2414 1167"/>
                <a:gd name="T55" fmla="*/ 2414 h 3149"/>
                <a:gd name="T56" fmla="+- 0 2146 2140"/>
                <a:gd name="T57" fmla="*/ T56 w 2475"/>
                <a:gd name="T58" fmla="+- 0 2575 1167"/>
                <a:gd name="T59" fmla="*/ 2575 h 3149"/>
                <a:gd name="T60" fmla="+- 0 2140 2140"/>
                <a:gd name="T61" fmla="*/ T60 w 2475"/>
                <a:gd name="T62" fmla="+- 0 2741 1167"/>
                <a:gd name="T63" fmla="*/ 2741 h 3149"/>
                <a:gd name="T64" fmla="+- 0 2146 2140"/>
                <a:gd name="T65" fmla="*/ T64 w 2475"/>
                <a:gd name="T66" fmla="+- 0 2907 1167"/>
                <a:gd name="T67" fmla="*/ 2907 h 3149"/>
                <a:gd name="T68" fmla="+- 0 2166 2140"/>
                <a:gd name="T69" fmla="*/ T68 w 2475"/>
                <a:gd name="T70" fmla="+- 0 3068 1167"/>
                <a:gd name="T71" fmla="*/ 3068 h 3149"/>
                <a:gd name="T72" fmla="+- 0 2199 2140"/>
                <a:gd name="T73" fmla="*/ T72 w 2475"/>
                <a:gd name="T74" fmla="+- 0 3223 1167"/>
                <a:gd name="T75" fmla="*/ 3223 h 3149"/>
                <a:gd name="T76" fmla="+- 0 2243 2140"/>
                <a:gd name="T77" fmla="*/ T76 w 2475"/>
                <a:gd name="T78" fmla="+- 0 3372 1167"/>
                <a:gd name="T79" fmla="*/ 3372 h 3149"/>
                <a:gd name="T80" fmla="+- 0 2298 2140"/>
                <a:gd name="T81" fmla="*/ T80 w 2475"/>
                <a:gd name="T82" fmla="+- 0 3513 1167"/>
                <a:gd name="T83" fmla="*/ 3513 h 3149"/>
                <a:gd name="T84" fmla="+- 0 2364 2140"/>
                <a:gd name="T85" fmla="*/ T84 w 2475"/>
                <a:gd name="T86" fmla="+- 0 3645 1167"/>
                <a:gd name="T87" fmla="*/ 3645 h 3149"/>
                <a:gd name="T88" fmla="+- 0 2439 2140"/>
                <a:gd name="T89" fmla="*/ T88 w 2475"/>
                <a:gd name="T90" fmla="+- 0 3769 1167"/>
                <a:gd name="T91" fmla="*/ 3769 h 3149"/>
                <a:gd name="T92" fmla="+- 0 2524 2140"/>
                <a:gd name="T93" fmla="*/ T92 w 2475"/>
                <a:gd name="T94" fmla="+- 0 3881 1167"/>
                <a:gd name="T95" fmla="*/ 3881 h 3149"/>
                <a:gd name="T96" fmla="+- 0 2617 2140"/>
                <a:gd name="T97" fmla="*/ T96 w 2475"/>
                <a:gd name="T98" fmla="+- 0 3983 1167"/>
                <a:gd name="T99" fmla="*/ 3983 h 3149"/>
                <a:gd name="T100" fmla="+- 0 2717 2140"/>
                <a:gd name="T101" fmla="*/ T100 w 2475"/>
                <a:gd name="T102" fmla="+- 0 4073 1167"/>
                <a:gd name="T103" fmla="*/ 4073 h 3149"/>
                <a:gd name="T104" fmla="+- 0 2825 2140"/>
                <a:gd name="T105" fmla="*/ T104 w 2475"/>
                <a:gd name="T106" fmla="+- 0 4150 1167"/>
                <a:gd name="T107" fmla="*/ 4150 h 3149"/>
                <a:gd name="T108" fmla="+- 0 2939 2140"/>
                <a:gd name="T109" fmla="*/ T108 w 2475"/>
                <a:gd name="T110" fmla="+- 0 4214 1167"/>
                <a:gd name="T111" fmla="*/ 4214 h 3149"/>
                <a:gd name="T112" fmla="+- 0 3058 2140"/>
                <a:gd name="T113" fmla="*/ T112 w 2475"/>
                <a:gd name="T114" fmla="+- 0 4263 1167"/>
                <a:gd name="T115" fmla="*/ 4263 h 3149"/>
                <a:gd name="T116" fmla="+- 0 3182 2140"/>
                <a:gd name="T117" fmla="*/ T116 w 2475"/>
                <a:gd name="T118" fmla="+- 0 4296 1167"/>
                <a:gd name="T119" fmla="*/ 4296 h 3149"/>
                <a:gd name="T120" fmla="+- 0 3311 2140"/>
                <a:gd name="T121" fmla="*/ T120 w 2475"/>
                <a:gd name="T122" fmla="+- 0 4313 1167"/>
                <a:gd name="T123" fmla="*/ 4313 h 3149"/>
                <a:gd name="T124" fmla="+- 0 3442 2140"/>
                <a:gd name="T125" fmla="*/ T124 w 2475"/>
                <a:gd name="T126" fmla="+- 0 4313 1167"/>
                <a:gd name="T127" fmla="*/ 4313 h 3149"/>
                <a:gd name="T128" fmla="+- 0 3571 2140"/>
                <a:gd name="T129" fmla="*/ T128 w 2475"/>
                <a:gd name="T130" fmla="+- 0 4296 1167"/>
                <a:gd name="T131" fmla="*/ 4296 h 3149"/>
                <a:gd name="T132" fmla="+- 0 3696 2140"/>
                <a:gd name="T133" fmla="*/ T132 w 2475"/>
                <a:gd name="T134" fmla="+- 0 4263 1167"/>
                <a:gd name="T135" fmla="*/ 4263 h 3149"/>
                <a:gd name="T136" fmla="+- 0 3815 2140"/>
                <a:gd name="T137" fmla="*/ T136 w 2475"/>
                <a:gd name="T138" fmla="+- 0 4214 1167"/>
                <a:gd name="T139" fmla="*/ 4214 h 3149"/>
                <a:gd name="T140" fmla="+- 0 3929 2140"/>
                <a:gd name="T141" fmla="*/ T140 w 2475"/>
                <a:gd name="T142" fmla="+- 0 4150 1167"/>
                <a:gd name="T143" fmla="*/ 4150 h 3149"/>
                <a:gd name="T144" fmla="+- 0 4036 2140"/>
                <a:gd name="T145" fmla="*/ T144 w 2475"/>
                <a:gd name="T146" fmla="+- 0 4073 1167"/>
                <a:gd name="T147" fmla="*/ 4073 h 3149"/>
                <a:gd name="T148" fmla="+- 0 4137 2140"/>
                <a:gd name="T149" fmla="*/ T148 w 2475"/>
                <a:gd name="T150" fmla="+- 0 3983 1167"/>
                <a:gd name="T151" fmla="*/ 3983 h 3149"/>
                <a:gd name="T152" fmla="+- 0 4230 2140"/>
                <a:gd name="T153" fmla="*/ T152 w 2475"/>
                <a:gd name="T154" fmla="+- 0 3881 1167"/>
                <a:gd name="T155" fmla="*/ 3881 h 3149"/>
                <a:gd name="T156" fmla="+- 0 4314 2140"/>
                <a:gd name="T157" fmla="*/ T156 w 2475"/>
                <a:gd name="T158" fmla="+- 0 3769 1167"/>
                <a:gd name="T159" fmla="*/ 3769 h 3149"/>
                <a:gd name="T160" fmla="+- 0 4390 2140"/>
                <a:gd name="T161" fmla="*/ T160 w 2475"/>
                <a:gd name="T162" fmla="+- 0 3645 1167"/>
                <a:gd name="T163" fmla="*/ 3645 h 3149"/>
                <a:gd name="T164" fmla="+- 0 4455 2140"/>
                <a:gd name="T165" fmla="*/ T164 w 2475"/>
                <a:gd name="T166" fmla="+- 0 3513 1167"/>
                <a:gd name="T167" fmla="*/ 3513 h 3149"/>
                <a:gd name="T168" fmla="+- 0 4511 2140"/>
                <a:gd name="T169" fmla="*/ T168 w 2475"/>
                <a:gd name="T170" fmla="+- 0 3372 1167"/>
                <a:gd name="T171" fmla="*/ 3372 h 3149"/>
                <a:gd name="T172" fmla="+- 0 4555 2140"/>
                <a:gd name="T173" fmla="*/ T172 w 2475"/>
                <a:gd name="T174" fmla="+- 0 3223 1167"/>
                <a:gd name="T175" fmla="*/ 3223 h 3149"/>
                <a:gd name="T176" fmla="+- 0 4587 2140"/>
                <a:gd name="T177" fmla="*/ T176 w 2475"/>
                <a:gd name="T178" fmla="+- 0 3068 1167"/>
                <a:gd name="T179" fmla="*/ 3068 h 3149"/>
                <a:gd name="T180" fmla="+- 0 4607 2140"/>
                <a:gd name="T181" fmla="*/ T180 w 2475"/>
                <a:gd name="T182" fmla="+- 0 2907 1167"/>
                <a:gd name="T183" fmla="*/ 2907 h 3149"/>
                <a:gd name="T184" fmla="+- 0 4614 2140"/>
                <a:gd name="T185" fmla="*/ T184 w 2475"/>
                <a:gd name="T186" fmla="+- 0 2741 1167"/>
                <a:gd name="T187" fmla="*/ 2741 h 3149"/>
                <a:gd name="T188" fmla="+- 0 4607 2140"/>
                <a:gd name="T189" fmla="*/ T188 w 2475"/>
                <a:gd name="T190" fmla="+- 0 2575 1167"/>
                <a:gd name="T191" fmla="*/ 2575 h 3149"/>
                <a:gd name="T192" fmla="+- 0 4587 2140"/>
                <a:gd name="T193" fmla="*/ T192 w 2475"/>
                <a:gd name="T194" fmla="+- 0 2414 1167"/>
                <a:gd name="T195" fmla="*/ 2414 h 3149"/>
                <a:gd name="T196" fmla="+- 0 4555 2140"/>
                <a:gd name="T197" fmla="*/ T196 w 2475"/>
                <a:gd name="T198" fmla="+- 0 2258 1167"/>
                <a:gd name="T199" fmla="*/ 2258 h 3149"/>
                <a:gd name="T200" fmla="+- 0 4511 2140"/>
                <a:gd name="T201" fmla="*/ T200 w 2475"/>
                <a:gd name="T202" fmla="+- 0 2110 1167"/>
                <a:gd name="T203" fmla="*/ 2110 h 3149"/>
                <a:gd name="T204" fmla="+- 0 4455 2140"/>
                <a:gd name="T205" fmla="*/ T204 w 2475"/>
                <a:gd name="T206" fmla="+- 0 1969 1167"/>
                <a:gd name="T207" fmla="*/ 1969 h 3149"/>
                <a:gd name="T208" fmla="+- 0 4390 2140"/>
                <a:gd name="T209" fmla="*/ T208 w 2475"/>
                <a:gd name="T210" fmla="+- 0 1836 1167"/>
                <a:gd name="T211" fmla="*/ 1836 h 3149"/>
                <a:gd name="T212" fmla="+- 0 4314 2140"/>
                <a:gd name="T213" fmla="*/ T212 w 2475"/>
                <a:gd name="T214" fmla="+- 0 1713 1167"/>
                <a:gd name="T215" fmla="*/ 1713 h 3149"/>
                <a:gd name="T216" fmla="+- 0 4230 2140"/>
                <a:gd name="T217" fmla="*/ T216 w 2475"/>
                <a:gd name="T218" fmla="+- 0 1600 1167"/>
                <a:gd name="T219" fmla="*/ 1600 h 3149"/>
                <a:gd name="T220" fmla="+- 0 4137 2140"/>
                <a:gd name="T221" fmla="*/ T220 w 2475"/>
                <a:gd name="T222" fmla="+- 0 1499 1167"/>
                <a:gd name="T223" fmla="*/ 1499 h 3149"/>
                <a:gd name="T224" fmla="+- 0 4036 2140"/>
                <a:gd name="T225" fmla="*/ T224 w 2475"/>
                <a:gd name="T226" fmla="+- 0 1409 1167"/>
                <a:gd name="T227" fmla="*/ 1409 h 3149"/>
                <a:gd name="T228" fmla="+- 0 3929 2140"/>
                <a:gd name="T229" fmla="*/ T228 w 2475"/>
                <a:gd name="T230" fmla="+- 0 1332 1167"/>
                <a:gd name="T231" fmla="*/ 1332 h 3149"/>
                <a:gd name="T232" fmla="+- 0 3815 2140"/>
                <a:gd name="T233" fmla="*/ T232 w 2475"/>
                <a:gd name="T234" fmla="+- 0 1268 1167"/>
                <a:gd name="T235" fmla="*/ 1268 h 3149"/>
                <a:gd name="T236" fmla="+- 0 3696 2140"/>
                <a:gd name="T237" fmla="*/ T236 w 2475"/>
                <a:gd name="T238" fmla="+- 0 1219 1167"/>
                <a:gd name="T239" fmla="*/ 1219 h 3149"/>
                <a:gd name="T240" fmla="+- 0 3571 2140"/>
                <a:gd name="T241" fmla="*/ T240 w 2475"/>
                <a:gd name="T242" fmla="+- 0 1186 1167"/>
                <a:gd name="T243" fmla="*/ 1186 h 3149"/>
                <a:gd name="T244" fmla="+- 0 3442 2140"/>
                <a:gd name="T245" fmla="*/ T244 w 2475"/>
                <a:gd name="T246" fmla="+- 0 1169 1167"/>
                <a:gd name="T247" fmla="*/ 1169 h 31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475" h="3149">
                  <a:moveTo>
                    <a:pt x="1237" y="0"/>
                  </a:moveTo>
                  <a:lnTo>
                    <a:pt x="1171" y="2"/>
                  </a:lnTo>
                  <a:lnTo>
                    <a:pt x="1106" y="8"/>
                  </a:lnTo>
                  <a:lnTo>
                    <a:pt x="1042" y="19"/>
                  </a:lnTo>
                  <a:lnTo>
                    <a:pt x="980" y="34"/>
                  </a:lnTo>
                  <a:lnTo>
                    <a:pt x="918" y="52"/>
                  </a:lnTo>
                  <a:lnTo>
                    <a:pt x="858" y="75"/>
                  </a:lnTo>
                  <a:lnTo>
                    <a:pt x="799" y="101"/>
                  </a:lnTo>
                  <a:lnTo>
                    <a:pt x="741" y="131"/>
                  </a:lnTo>
                  <a:lnTo>
                    <a:pt x="685" y="165"/>
                  </a:lnTo>
                  <a:lnTo>
                    <a:pt x="630" y="201"/>
                  </a:lnTo>
                  <a:lnTo>
                    <a:pt x="577" y="242"/>
                  </a:lnTo>
                  <a:lnTo>
                    <a:pt x="526" y="285"/>
                  </a:lnTo>
                  <a:lnTo>
                    <a:pt x="477" y="332"/>
                  </a:lnTo>
                  <a:lnTo>
                    <a:pt x="429" y="381"/>
                  </a:lnTo>
                  <a:lnTo>
                    <a:pt x="384" y="433"/>
                  </a:lnTo>
                  <a:lnTo>
                    <a:pt x="341" y="489"/>
                  </a:lnTo>
                  <a:lnTo>
                    <a:pt x="299" y="546"/>
                  </a:lnTo>
                  <a:lnTo>
                    <a:pt x="261" y="607"/>
                  </a:lnTo>
                  <a:lnTo>
                    <a:pt x="224" y="669"/>
                  </a:lnTo>
                  <a:lnTo>
                    <a:pt x="190" y="735"/>
                  </a:lnTo>
                  <a:lnTo>
                    <a:pt x="158" y="802"/>
                  </a:lnTo>
                  <a:lnTo>
                    <a:pt x="129" y="871"/>
                  </a:lnTo>
                  <a:lnTo>
                    <a:pt x="103" y="943"/>
                  </a:lnTo>
                  <a:lnTo>
                    <a:pt x="79" y="1016"/>
                  </a:lnTo>
                  <a:lnTo>
                    <a:pt x="59" y="1091"/>
                  </a:lnTo>
                  <a:lnTo>
                    <a:pt x="41" y="1168"/>
                  </a:lnTo>
                  <a:lnTo>
                    <a:pt x="26" y="1247"/>
                  </a:lnTo>
                  <a:lnTo>
                    <a:pt x="15" y="1327"/>
                  </a:lnTo>
                  <a:lnTo>
                    <a:pt x="6" y="1408"/>
                  </a:lnTo>
                  <a:lnTo>
                    <a:pt x="1" y="1490"/>
                  </a:lnTo>
                  <a:lnTo>
                    <a:pt x="0" y="1574"/>
                  </a:lnTo>
                  <a:lnTo>
                    <a:pt x="1" y="1658"/>
                  </a:lnTo>
                  <a:lnTo>
                    <a:pt x="6" y="1740"/>
                  </a:lnTo>
                  <a:lnTo>
                    <a:pt x="15" y="1821"/>
                  </a:lnTo>
                  <a:lnTo>
                    <a:pt x="26" y="1901"/>
                  </a:lnTo>
                  <a:lnTo>
                    <a:pt x="41" y="1980"/>
                  </a:lnTo>
                  <a:lnTo>
                    <a:pt x="59" y="2056"/>
                  </a:lnTo>
                  <a:lnTo>
                    <a:pt x="79" y="2132"/>
                  </a:lnTo>
                  <a:lnTo>
                    <a:pt x="103" y="2205"/>
                  </a:lnTo>
                  <a:lnTo>
                    <a:pt x="129" y="2276"/>
                  </a:lnTo>
                  <a:lnTo>
                    <a:pt x="158" y="2346"/>
                  </a:lnTo>
                  <a:lnTo>
                    <a:pt x="190" y="2413"/>
                  </a:lnTo>
                  <a:lnTo>
                    <a:pt x="224" y="2478"/>
                  </a:lnTo>
                  <a:lnTo>
                    <a:pt x="261" y="2541"/>
                  </a:lnTo>
                  <a:lnTo>
                    <a:pt x="299" y="2602"/>
                  </a:lnTo>
                  <a:lnTo>
                    <a:pt x="341" y="2659"/>
                  </a:lnTo>
                  <a:lnTo>
                    <a:pt x="384" y="2714"/>
                  </a:lnTo>
                  <a:lnTo>
                    <a:pt x="429" y="2767"/>
                  </a:lnTo>
                  <a:lnTo>
                    <a:pt x="477" y="2816"/>
                  </a:lnTo>
                  <a:lnTo>
                    <a:pt x="526" y="2863"/>
                  </a:lnTo>
                  <a:lnTo>
                    <a:pt x="577" y="2906"/>
                  </a:lnTo>
                  <a:lnTo>
                    <a:pt x="630" y="2946"/>
                  </a:lnTo>
                  <a:lnTo>
                    <a:pt x="685" y="2983"/>
                  </a:lnTo>
                  <a:lnTo>
                    <a:pt x="741" y="3017"/>
                  </a:lnTo>
                  <a:lnTo>
                    <a:pt x="799" y="3047"/>
                  </a:lnTo>
                  <a:lnTo>
                    <a:pt x="858" y="3073"/>
                  </a:lnTo>
                  <a:lnTo>
                    <a:pt x="918" y="3096"/>
                  </a:lnTo>
                  <a:lnTo>
                    <a:pt x="980" y="3114"/>
                  </a:lnTo>
                  <a:lnTo>
                    <a:pt x="1042" y="3129"/>
                  </a:lnTo>
                  <a:lnTo>
                    <a:pt x="1106" y="3140"/>
                  </a:lnTo>
                  <a:lnTo>
                    <a:pt x="1171" y="3146"/>
                  </a:lnTo>
                  <a:lnTo>
                    <a:pt x="1237" y="3148"/>
                  </a:lnTo>
                  <a:lnTo>
                    <a:pt x="1302" y="3146"/>
                  </a:lnTo>
                  <a:lnTo>
                    <a:pt x="1367" y="3140"/>
                  </a:lnTo>
                  <a:lnTo>
                    <a:pt x="1431" y="3129"/>
                  </a:lnTo>
                  <a:lnTo>
                    <a:pt x="1494" y="3114"/>
                  </a:lnTo>
                  <a:lnTo>
                    <a:pt x="1556" y="3096"/>
                  </a:lnTo>
                  <a:lnTo>
                    <a:pt x="1616" y="3073"/>
                  </a:lnTo>
                  <a:lnTo>
                    <a:pt x="1675" y="3047"/>
                  </a:lnTo>
                  <a:lnTo>
                    <a:pt x="1733" y="3017"/>
                  </a:lnTo>
                  <a:lnTo>
                    <a:pt x="1789" y="2983"/>
                  </a:lnTo>
                  <a:lnTo>
                    <a:pt x="1843" y="2946"/>
                  </a:lnTo>
                  <a:lnTo>
                    <a:pt x="1896" y="2906"/>
                  </a:lnTo>
                  <a:lnTo>
                    <a:pt x="1947" y="2863"/>
                  </a:lnTo>
                  <a:lnTo>
                    <a:pt x="1997" y="2816"/>
                  </a:lnTo>
                  <a:lnTo>
                    <a:pt x="2044" y="2767"/>
                  </a:lnTo>
                  <a:lnTo>
                    <a:pt x="2090" y="2714"/>
                  </a:lnTo>
                  <a:lnTo>
                    <a:pt x="2133" y="2659"/>
                  </a:lnTo>
                  <a:lnTo>
                    <a:pt x="2174" y="2602"/>
                  </a:lnTo>
                  <a:lnTo>
                    <a:pt x="2213" y="2541"/>
                  </a:lnTo>
                  <a:lnTo>
                    <a:pt x="2250" y="2478"/>
                  </a:lnTo>
                  <a:lnTo>
                    <a:pt x="2284" y="2413"/>
                  </a:lnTo>
                  <a:lnTo>
                    <a:pt x="2315" y="2346"/>
                  </a:lnTo>
                  <a:lnTo>
                    <a:pt x="2344" y="2276"/>
                  </a:lnTo>
                  <a:lnTo>
                    <a:pt x="2371" y="2205"/>
                  </a:lnTo>
                  <a:lnTo>
                    <a:pt x="2394" y="2132"/>
                  </a:lnTo>
                  <a:lnTo>
                    <a:pt x="2415" y="2056"/>
                  </a:lnTo>
                  <a:lnTo>
                    <a:pt x="2433" y="1980"/>
                  </a:lnTo>
                  <a:lnTo>
                    <a:pt x="2447" y="1901"/>
                  </a:lnTo>
                  <a:lnTo>
                    <a:pt x="2459" y="1821"/>
                  </a:lnTo>
                  <a:lnTo>
                    <a:pt x="2467" y="1740"/>
                  </a:lnTo>
                  <a:lnTo>
                    <a:pt x="2472" y="1658"/>
                  </a:lnTo>
                  <a:lnTo>
                    <a:pt x="2474" y="1574"/>
                  </a:lnTo>
                  <a:lnTo>
                    <a:pt x="2472" y="1490"/>
                  </a:lnTo>
                  <a:lnTo>
                    <a:pt x="2467" y="1408"/>
                  </a:lnTo>
                  <a:lnTo>
                    <a:pt x="2459" y="1327"/>
                  </a:lnTo>
                  <a:lnTo>
                    <a:pt x="2447" y="1247"/>
                  </a:lnTo>
                  <a:lnTo>
                    <a:pt x="2433" y="1168"/>
                  </a:lnTo>
                  <a:lnTo>
                    <a:pt x="2415" y="1091"/>
                  </a:lnTo>
                  <a:lnTo>
                    <a:pt x="2394" y="1016"/>
                  </a:lnTo>
                  <a:lnTo>
                    <a:pt x="2371" y="943"/>
                  </a:lnTo>
                  <a:lnTo>
                    <a:pt x="2344" y="871"/>
                  </a:lnTo>
                  <a:lnTo>
                    <a:pt x="2315" y="802"/>
                  </a:lnTo>
                  <a:lnTo>
                    <a:pt x="2284" y="735"/>
                  </a:lnTo>
                  <a:lnTo>
                    <a:pt x="2250" y="669"/>
                  </a:lnTo>
                  <a:lnTo>
                    <a:pt x="2213" y="607"/>
                  </a:lnTo>
                  <a:lnTo>
                    <a:pt x="2174" y="546"/>
                  </a:lnTo>
                  <a:lnTo>
                    <a:pt x="2133" y="489"/>
                  </a:lnTo>
                  <a:lnTo>
                    <a:pt x="2090" y="433"/>
                  </a:lnTo>
                  <a:lnTo>
                    <a:pt x="2044" y="381"/>
                  </a:lnTo>
                  <a:lnTo>
                    <a:pt x="1997" y="332"/>
                  </a:lnTo>
                  <a:lnTo>
                    <a:pt x="1947" y="285"/>
                  </a:lnTo>
                  <a:lnTo>
                    <a:pt x="1896" y="242"/>
                  </a:lnTo>
                  <a:lnTo>
                    <a:pt x="1843" y="201"/>
                  </a:lnTo>
                  <a:lnTo>
                    <a:pt x="1789" y="165"/>
                  </a:lnTo>
                  <a:lnTo>
                    <a:pt x="1733" y="131"/>
                  </a:lnTo>
                  <a:lnTo>
                    <a:pt x="1675" y="101"/>
                  </a:lnTo>
                  <a:lnTo>
                    <a:pt x="1616" y="75"/>
                  </a:lnTo>
                  <a:lnTo>
                    <a:pt x="1556" y="52"/>
                  </a:lnTo>
                  <a:lnTo>
                    <a:pt x="1494" y="34"/>
                  </a:lnTo>
                  <a:lnTo>
                    <a:pt x="1431" y="19"/>
                  </a:lnTo>
                  <a:lnTo>
                    <a:pt x="1367" y="8"/>
                  </a:lnTo>
                  <a:lnTo>
                    <a:pt x="1302" y="2"/>
                  </a:lnTo>
                  <a:lnTo>
                    <a:pt x="1237" y="0"/>
                  </a:lnTo>
                  <a:close/>
                </a:path>
              </a:pathLst>
            </a:custGeom>
            <a:solidFill>
              <a:srgbClr val="006F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10" name="Freeform 78"/>
            <p:cNvSpPr>
              <a:spLocks/>
            </p:cNvSpPr>
            <p:nvPr/>
          </p:nvSpPr>
          <p:spPr bwMode="auto">
            <a:xfrm>
              <a:off x="2139" y="1166"/>
              <a:ext cx="2475" cy="3149"/>
            </a:xfrm>
            <a:custGeom>
              <a:avLst/>
              <a:gdLst>
                <a:gd name="T0" fmla="+- 0 2141 2140"/>
                <a:gd name="T1" fmla="*/ T0 w 2475"/>
                <a:gd name="T2" fmla="+- 0 2657 1167"/>
                <a:gd name="T3" fmla="*/ 2657 h 3149"/>
                <a:gd name="T4" fmla="+- 0 2155 2140"/>
                <a:gd name="T5" fmla="*/ T4 w 2475"/>
                <a:gd name="T6" fmla="+- 0 2494 1167"/>
                <a:gd name="T7" fmla="*/ 2494 h 3149"/>
                <a:gd name="T8" fmla="+- 0 2181 2140"/>
                <a:gd name="T9" fmla="*/ T8 w 2475"/>
                <a:gd name="T10" fmla="+- 0 2335 1167"/>
                <a:gd name="T11" fmla="*/ 2335 h 3149"/>
                <a:gd name="T12" fmla="+- 0 2219 2140"/>
                <a:gd name="T13" fmla="*/ T12 w 2475"/>
                <a:gd name="T14" fmla="+- 0 2183 1167"/>
                <a:gd name="T15" fmla="*/ 2183 h 3149"/>
                <a:gd name="T16" fmla="+- 0 2269 2140"/>
                <a:gd name="T17" fmla="*/ T16 w 2475"/>
                <a:gd name="T18" fmla="+- 0 2038 1167"/>
                <a:gd name="T19" fmla="*/ 2038 h 3149"/>
                <a:gd name="T20" fmla="+- 0 2330 2140"/>
                <a:gd name="T21" fmla="*/ T20 w 2475"/>
                <a:gd name="T22" fmla="+- 0 1902 1167"/>
                <a:gd name="T23" fmla="*/ 1902 h 3149"/>
                <a:gd name="T24" fmla="+- 0 2401 2140"/>
                <a:gd name="T25" fmla="*/ T24 w 2475"/>
                <a:gd name="T26" fmla="+- 0 1774 1167"/>
                <a:gd name="T27" fmla="*/ 1774 h 3149"/>
                <a:gd name="T28" fmla="+- 0 2481 2140"/>
                <a:gd name="T29" fmla="*/ T28 w 2475"/>
                <a:gd name="T30" fmla="+- 0 1656 1167"/>
                <a:gd name="T31" fmla="*/ 1656 h 3149"/>
                <a:gd name="T32" fmla="+- 0 2569 2140"/>
                <a:gd name="T33" fmla="*/ T32 w 2475"/>
                <a:gd name="T34" fmla="+- 0 1548 1167"/>
                <a:gd name="T35" fmla="*/ 1548 h 3149"/>
                <a:gd name="T36" fmla="+- 0 2666 2140"/>
                <a:gd name="T37" fmla="*/ T36 w 2475"/>
                <a:gd name="T38" fmla="+- 0 1452 1167"/>
                <a:gd name="T39" fmla="*/ 1452 h 3149"/>
                <a:gd name="T40" fmla="+- 0 2770 2140"/>
                <a:gd name="T41" fmla="*/ T40 w 2475"/>
                <a:gd name="T42" fmla="+- 0 1368 1167"/>
                <a:gd name="T43" fmla="*/ 1368 h 3149"/>
                <a:gd name="T44" fmla="+- 0 2881 2140"/>
                <a:gd name="T45" fmla="*/ T44 w 2475"/>
                <a:gd name="T46" fmla="+- 0 1298 1167"/>
                <a:gd name="T47" fmla="*/ 1298 h 3149"/>
                <a:gd name="T48" fmla="+- 0 2998 2140"/>
                <a:gd name="T49" fmla="*/ T48 w 2475"/>
                <a:gd name="T50" fmla="+- 0 1242 1167"/>
                <a:gd name="T51" fmla="*/ 1242 h 3149"/>
                <a:gd name="T52" fmla="+- 0 3120 2140"/>
                <a:gd name="T53" fmla="*/ T52 w 2475"/>
                <a:gd name="T54" fmla="+- 0 1201 1167"/>
                <a:gd name="T55" fmla="*/ 1201 h 3149"/>
                <a:gd name="T56" fmla="+- 0 3246 2140"/>
                <a:gd name="T57" fmla="*/ T56 w 2475"/>
                <a:gd name="T58" fmla="+- 0 1175 1167"/>
                <a:gd name="T59" fmla="*/ 1175 h 3149"/>
                <a:gd name="T60" fmla="+- 0 3377 2140"/>
                <a:gd name="T61" fmla="*/ T60 w 2475"/>
                <a:gd name="T62" fmla="+- 0 1167 1167"/>
                <a:gd name="T63" fmla="*/ 1167 h 3149"/>
                <a:gd name="T64" fmla="+- 0 3507 2140"/>
                <a:gd name="T65" fmla="*/ T64 w 2475"/>
                <a:gd name="T66" fmla="+- 0 1175 1167"/>
                <a:gd name="T67" fmla="*/ 1175 h 3149"/>
                <a:gd name="T68" fmla="+- 0 3634 2140"/>
                <a:gd name="T69" fmla="*/ T68 w 2475"/>
                <a:gd name="T70" fmla="+- 0 1201 1167"/>
                <a:gd name="T71" fmla="*/ 1201 h 3149"/>
                <a:gd name="T72" fmla="+- 0 3756 2140"/>
                <a:gd name="T73" fmla="*/ T72 w 2475"/>
                <a:gd name="T74" fmla="+- 0 1242 1167"/>
                <a:gd name="T75" fmla="*/ 1242 h 3149"/>
                <a:gd name="T76" fmla="+- 0 3873 2140"/>
                <a:gd name="T77" fmla="*/ T76 w 2475"/>
                <a:gd name="T78" fmla="+- 0 1298 1167"/>
                <a:gd name="T79" fmla="*/ 1298 h 3149"/>
                <a:gd name="T80" fmla="+- 0 3983 2140"/>
                <a:gd name="T81" fmla="*/ T80 w 2475"/>
                <a:gd name="T82" fmla="+- 0 1368 1167"/>
                <a:gd name="T83" fmla="*/ 1368 h 3149"/>
                <a:gd name="T84" fmla="+- 0 4087 2140"/>
                <a:gd name="T85" fmla="*/ T84 w 2475"/>
                <a:gd name="T86" fmla="+- 0 1452 1167"/>
                <a:gd name="T87" fmla="*/ 1452 h 3149"/>
                <a:gd name="T88" fmla="+- 0 4184 2140"/>
                <a:gd name="T89" fmla="*/ T88 w 2475"/>
                <a:gd name="T90" fmla="+- 0 1548 1167"/>
                <a:gd name="T91" fmla="*/ 1548 h 3149"/>
                <a:gd name="T92" fmla="+- 0 4273 2140"/>
                <a:gd name="T93" fmla="*/ T92 w 2475"/>
                <a:gd name="T94" fmla="+- 0 1656 1167"/>
                <a:gd name="T95" fmla="*/ 1656 h 3149"/>
                <a:gd name="T96" fmla="+- 0 4353 2140"/>
                <a:gd name="T97" fmla="*/ T96 w 2475"/>
                <a:gd name="T98" fmla="+- 0 1774 1167"/>
                <a:gd name="T99" fmla="*/ 1774 h 3149"/>
                <a:gd name="T100" fmla="+- 0 4424 2140"/>
                <a:gd name="T101" fmla="*/ T100 w 2475"/>
                <a:gd name="T102" fmla="+- 0 1902 1167"/>
                <a:gd name="T103" fmla="*/ 1902 h 3149"/>
                <a:gd name="T104" fmla="+- 0 4484 2140"/>
                <a:gd name="T105" fmla="*/ T104 w 2475"/>
                <a:gd name="T106" fmla="+- 0 2038 1167"/>
                <a:gd name="T107" fmla="*/ 2038 h 3149"/>
                <a:gd name="T108" fmla="+- 0 4534 2140"/>
                <a:gd name="T109" fmla="*/ T108 w 2475"/>
                <a:gd name="T110" fmla="+- 0 2183 1167"/>
                <a:gd name="T111" fmla="*/ 2183 h 3149"/>
                <a:gd name="T112" fmla="+- 0 4573 2140"/>
                <a:gd name="T113" fmla="*/ T112 w 2475"/>
                <a:gd name="T114" fmla="+- 0 2335 1167"/>
                <a:gd name="T115" fmla="*/ 2335 h 3149"/>
                <a:gd name="T116" fmla="+- 0 4599 2140"/>
                <a:gd name="T117" fmla="*/ T116 w 2475"/>
                <a:gd name="T118" fmla="+- 0 2494 1167"/>
                <a:gd name="T119" fmla="*/ 2494 h 3149"/>
                <a:gd name="T120" fmla="+- 0 4612 2140"/>
                <a:gd name="T121" fmla="*/ T120 w 2475"/>
                <a:gd name="T122" fmla="+- 0 2657 1167"/>
                <a:gd name="T123" fmla="*/ 2657 h 3149"/>
                <a:gd name="T124" fmla="+- 0 4612 2140"/>
                <a:gd name="T125" fmla="*/ T124 w 2475"/>
                <a:gd name="T126" fmla="+- 0 2825 1167"/>
                <a:gd name="T127" fmla="*/ 2825 h 3149"/>
                <a:gd name="T128" fmla="+- 0 4599 2140"/>
                <a:gd name="T129" fmla="*/ T128 w 2475"/>
                <a:gd name="T130" fmla="+- 0 2988 1167"/>
                <a:gd name="T131" fmla="*/ 2988 h 3149"/>
                <a:gd name="T132" fmla="+- 0 4573 2140"/>
                <a:gd name="T133" fmla="*/ T132 w 2475"/>
                <a:gd name="T134" fmla="+- 0 3147 1167"/>
                <a:gd name="T135" fmla="*/ 3147 h 3149"/>
                <a:gd name="T136" fmla="+- 0 4534 2140"/>
                <a:gd name="T137" fmla="*/ T136 w 2475"/>
                <a:gd name="T138" fmla="+- 0 3299 1167"/>
                <a:gd name="T139" fmla="*/ 3299 h 3149"/>
                <a:gd name="T140" fmla="+- 0 4484 2140"/>
                <a:gd name="T141" fmla="*/ T140 w 2475"/>
                <a:gd name="T142" fmla="+- 0 3443 1167"/>
                <a:gd name="T143" fmla="*/ 3443 h 3149"/>
                <a:gd name="T144" fmla="+- 0 4424 2140"/>
                <a:gd name="T145" fmla="*/ T144 w 2475"/>
                <a:gd name="T146" fmla="+- 0 3580 1167"/>
                <a:gd name="T147" fmla="*/ 3580 h 3149"/>
                <a:gd name="T148" fmla="+- 0 4353 2140"/>
                <a:gd name="T149" fmla="*/ T148 w 2475"/>
                <a:gd name="T150" fmla="+- 0 3708 1167"/>
                <a:gd name="T151" fmla="*/ 3708 h 3149"/>
                <a:gd name="T152" fmla="+- 0 4273 2140"/>
                <a:gd name="T153" fmla="*/ T152 w 2475"/>
                <a:gd name="T154" fmla="+- 0 3826 1167"/>
                <a:gd name="T155" fmla="*/ 3826 h 3149"/>
                <a:gd name="T156" fmla="+- 0 4184 2140"/>
                <a:gd name="T157" fmla="*/ T156 w 2475"/>
                <a:gd name="T158" fmla="+- 0 3934 1167"/>
                <a:gd name="T159" fmla="*/ 3934 h 3149"/>
                <a:gd name="T160" fmla="+- 0 4087 2140"/>
                <a:gd name="T161" fmla="*/ T160 w 2475"/>
                <a:gd name="T162" fmla="+- 0 4030 1167"/>
                <a:gd name="T163" fmla="*/ 4030 h 3149"/>
                <a:gd name="T164" fmla="+- 0 3983 2140"/>
                <a:gd name="T165" fmla="*/ T164 w 2475"/>
                <a:gd name="T166" fmla="+- 0 4113 1167"/>
                <a:gd name="T167" fmla="*/ 4113 h 3149"/>
                <a:gd name="T168" fmla="+- 0 3873 2140"/>
                <a:gd name="T169" fmla="*/ T168 w 2475"/>
                <a:gd name="T170" fmla="+- 0 4184 1167"/>
                <a:gd name="T171" fmla="*/ 4184 h 3149"/>
                <a:gd name="T172" fmla="+- 0 3756 2140"/>
                <a:gd name="T173" fmla="*/ T172 w 2475"/>
                <a:gd name="T174" fmla="+- 0 4240 1167"/>
                <a:gd name="T175" fmla="*/ 4240 h 3149"/>
                <a:gd name="T176" fmla="+- 0 3634 2140"/>
                <a:gd name="T177" fmla="*/ T176 w 2475"/>
                <a:gd name="T178" fmla="+- 0 4281 1167"/>
                <a:gd name="T179" fmla="*/ 4281 h 3149"/>
                <a:gd name="T180" fmla="+- 0 3507 2140"/>
                <a:gd name="T181" fmla="*/ T180 w 2475"/>
                <a:gd name="T182" fmla="+- 0 4307 1167"/>
                <a:gd name="T183" fmla="*/ 4307 h 3149"/>
                <a:gd name="T184" fmla="+- 0 3377 2140"/>
                <a:gd name="T185" fmla="*/ T184 w 2475"/>
                <a:gd name="T186" fmla="+- 0 4315 1167"/>
                <a:gd name="T187" fmla="*/ 4315 h 3149"/>
                <a:gd name="T188" fmla="+- 0 3246 2140"/>
                <a:gd name="T189" fmla="*/ T188 w 2475"/>
                <a:gd name="T190" fmla="+- 0 4307 1167"/>
                <a:gd name="T191" fmla="*/ 4307 h 3149"/>
                <a:gd name="T192" fmla="+- 0 3120 2140"/>
                <a:gd name="T193" fmla="*/ T192 w 2475"/>
                <a:gd name="T194" fmla="+- 0 4281 1167"/>
                <a:gd name="T195" fmla="*/ 4281 h 3149"/>
                <a:gd name="T196" fmla="+- 0 2998 2140"/>
                <a:gd name="T197" fmla="*/ T196 w 2475"/>
                <a:gd name="T198" fmla="+- 0 4240 1167"/>
                <a:gd name="T199" fmla="*/ 4240 h 3149"/>
                <a:gd name="T200" fmla="+- 0 2881 2140"/>
                <a:gd name="T201" fmla="*/ T200 w 2475"/>
                <a:gd name="T202" fmla="+- 0 4184 1167"/>
                <a:gd name="T203" fmla="*/ 4184 h 3149"/>
                <a:gd name="T204" fmla="+- 0 2770 2140"/>
                <a:gd name="T205" fmla="*/ T204 w 2475"/>
                <a:gd name="T206" fmla="+- 0 4113 1167"/>
                <a:gd name="T207" fmla="*/ 4113 h 3149"/>
                <a:gd name="T208" fmla="+- 0 2666 2140"/>
                <a:gd name="T209" fmla="*/ T208 w 2475"/>
                <a:gd name="T210" fmla="+- 0 4030 1167"/>
                <a:gd name="T211" fmla="*/ 4030 h 3149"/>
                <a:gd name="T212" fmla="+- 0 2569 2140"/>
                <a:gd name="T213" fmla="*/ T212 w 2475"/>
                <a:gd name="T214" fmla="+- 0 3934 1167"/>
                <a:gd name="T215" fmla="*/ 3934 h 3149"/>
                <a:gd name="T216" fmla="+- 0 2481 2140"/>
                <a:gd name="T217" fmla="*/ T216 w 2475"/>
                <a:gd name="T218" fmla="+- 0 3826 1167"/>
                <a:gd name="T219" fmla="*/ 3826 h 3149"/>
                <a:gd name="T220" fmla="+- 0 2401 2140"/>
                <a:gd name="T221" fmla="*/ T220 w 2475"/>
                <a:gd name="T222" fmla="+- 0 3708 1167"/>
                <a:gd name="T223" fmla="*/ 3708 h 3149"/>
                <a:gd name="T224" fmla="+- 0 2330 2140"/>
                <a:gd name="T225" fmla="*/ T224 w 2475"/>
                <a:gd name="T226" fmla="+- 0 3580 1167"/>
                <a:gd name="T227" fmla="*/ 3580 h 3149"/>
                <a:gd name="T228" fmla="+- 0 2269 2140"/>
                <a:gd name="T229" fmla="*/ T228 w 2475"/>
                <a:gd name="T230" fmla="+- 0 3443 1167"/>
                <a:gd name="T231" fmla="*/ 3443 h 3149"/>
                <a:gd name="T232" fmla="+- 0 2219 2140"/>
                <a:gd name="T233" fmla="*/ T232 w 2475"/>
                <a:gd name="T234" fmla="+- 0 3299 1167"/>
                <a:gd name="T235" fmla="*/ 3299 h 3149"/>
                <a:gd name="T236" fmla="+- 0 2181 2140"/>
                <a:gd name="T237" fmla="*/ T236 w 2475"/>
                <a:gd name="T238" fmla="+- 0 3147 1167"/>
                <a:gd name="T239" fmla="*/ 3147 h 3149"/>
                <a:gd name="T240" fmla="+- 0 2155 2140"/>
                <a:gd name="T241" fmla="*/ T240 w 2475"/>
                <a:gd name="T242" fmla="+- 0 2988 1167"/>
                <a:gd name="T243" fmla="*/ 2988 h 3149"/>
                <a:gd name="T244" fmla="+- 0 2141 2140"/>
                <a:gd name="T245" fmla="*/ T244 w 2475"/>
                <a:gd name="T246" fmla="+- 0 2825 1167"/>
                <a:gd name="T247" fmla="*/ 2825 h 31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475" h="3149">
                  <a:moveTo>
                    <a:pt x="0" y="1574"/>
                  </a:moveTo>
                  <a:lnTo>
                    <a:pt x="1" y="1490"/>
                  </a:lnTo>
                  <a:lnTo>
                    <a:pt x="6" y="1408"/>
                  </a:lnTo>
                  <a:lnTo>
                    <a:pt x="15" y="1327"/>
                  </a:lnTo>
                  <a:lnTo>
                    <a:pt x="26" y="1247"/>
                  </a:lnTo>
                  <a:lnTo>
                    <a:pt x="41" y="1168"/>
                  </a:lnTo>
                  <a:lnTo>
                    <a:pt x="59" y="1091"/>
                  </a:lnTo>
                  <a:lnTo>
                    <a:pt x="79" y="1016"/>
                  </a:lnTo>
                  <a:lnTo>
                    <a:pt x="103" y="943"/>
                  </a:lnTo>
                  <a:lnTo>
                    <a:pt x="129" y="871"/>
                  </a:lnTo>
                  <a:lnTo>
                    <a:pt x="158" y="802"/>
                  </a:lnTo>
                  <a:lnTo>
                    <a:pt x="190" y="735"/>
                  </a:lnTo>
                  <a:lnTo>
                    <a:pt x="224" y="669"/>
                  </a:lnTo>
                  <a:lnTo>
                    <a:pt x="261" y="607"/>
                  </a:lnTo>
                  <a:lnTo>
                    <a:pt x="299" y="546"/>
                  </a:lnTo>
                  <a:lnTo>
                    <a:pt x="341" y="489"/>
                  </a:lnTo>
                  <a:lnTo>
                    <a:pt x="384" y="433"/>
                  </a:lnTo>
                  <a:lnTo>
                    <a:pt x="429" y="381"/>
                  </a:lnTo>
                  <a:lnTo>
                    <a:pt x="477" y="332"/>
                  </a:lnTo>
                  <a:lnTo>
                    <a:pt x="526" y="285"/>
                  </a:lnTo>
                  <a:lnTo>
                    <a:pt x="577" y="242"/>
                  </a:lnTo>
                  <a:lnTo>
                    <a:pt x="630" y="201"/>
                  </a:lnTo>
                  <a:lnTo>
                    <a:pt x="685" y="165"/>
                  </a:lnTo>
                  <a:lnTo>
                    <a:pt x="741" y="131"/>
                  </a:lnTo>
                  <a:lnTo>
                    <a:pt x="799" y="101"/>
                  </a:lnTo>
                  <a:lnTo>
                    <a:pt x="858" y="75"/>
                  </a:lnTo>
                  <a:lnTo>
                    <a:pt x="918" y="52"/>
                  </a:lnTo>
                  <a:lnTo>
                    <a:pt x="980" y="34"/>
                  </a:lnTo>
                  <a:lnTo>
                    <a:pt x="1042" y="19"/>
                  </a:lnTo>
                  <a:lnTo>
                    <a:pt x="1106" y="8"/>
                  </a:lnTo>
                  <a:lnTo>
                    <a:pt x="1171" y="2"/>
                  </a:lnTo>
                  <a:lnTo>
                    <a:pt x="1237" y="0"/>
                  </a:lnTo>
                  <a:lnTo>
                    <a:pt x="1302" y="2"/>
                  </a:lnTo>
                  <a:lnTo>
                    <a:pt x="1367" y="8"/>
                  </a:lnTo>
                  <a:lnTo>
                    <a:pt x="1431" y="19"/>
                  </a:lnTo>
                  <a:lnTo>
                    <a:pt x="1494" y="34"/>
                  </a:lnTo>
                  <a:lnTo>
                    <a:pt x="1556" y="52"/>
                  </a:lnTo>
                  <a:lnTo>
                    <a:pt x="1616" y="75"/>
                  </a:lnTo>
                  <a:lnTo>
                    <a:pt x="1675" y="101"/>
                  </a:lnTo>
                  <a:lnTo>
                    <a:pt x="1733" y="131"/>
                  </a:lnTo>
                  <a:lnTo>
                    <a:pt x="1789" y="165"/>
                  </a:lnTo>
                  <a:lnTo>
                    <a:pt x="1843" y="201"/>
                  </a:lnTo>
                  <a:lnTo>
                    <a:pt x="1896" y="242"/>
                  </a:lnTo>
                  <a:lnTo>
                    <a:pt x="1947" y="285"/>
                  </a:lnTo>
                  <a:lnTo>
                    <a:pt x="1997" y="332"/>
                  </a:lnTo>
                  <a:lnTo>
                    <a:pt x="2044" y="381"/>
                  </a:lnTo>
                  <a:lnTo>
                    <a:pt x="2090" y="433"/>
                  </a:lnTo>
                  <a:lnTo>
                    <a:pt x="2133" y="489"/>
                  </a:lnTo>
                  <a:lnTo>
                    <a:pt x="2174" y="546"/>
                  </a:lnTo>
                  <a:lnTo>
                    <a:pt x="2213" y="607"/>
                  </a:lnTo>
                  <a:lnTo>
                    <a:pt x="2250" y="669"/>
                  </a:lnTo>
                  <a:lnTo>
                    <a:pt x="2284" y="735"/>
                  </a:lnTo>
                  <a:lnTo>
                    <a:pt x="2315" y="802"/>
                  </a:lnTo>
                  <a:lnTo>
                    <a:pt x="2344" y="871"/>
                  </a:lnTo>
                  <a:lnTo>
                    <a:pt x="2371" y="943"/>
                  </a:lnTo>
                  <a:lnTo>
                    <a:pt x="2394" y="1016"/>
                  </a:lnTo>
                  <a:lnTo>
                    <a:pt x="2415" y="1091"/>
                  </a:lnTo>
                  <a:lnTo>
                    <a:pt x="2433" y="1168"/>
                  </a:lnTo>
                  <a:lnTo>
                    <a:pt x="2447" y="1247"/>
                  </a:lnTo>
                  <a:lnTo>
                    <a:pt x="2459" y="1327"/>
                  </a:lnTo>
                  <a:lnTo>
                    <a:pt x="2467" y="1408"/>
                  </a:lnTo>
                  <a:lnTo>
                    <a:pt x="2472" y="1490"/>
                  </a:lnTo>
                  <a:lnTo>
                    <a:pt x="2474" y="1574"/>
                  </a:lnTo>
                  <a:lnTo>
                    <a:pt x="2472" y="1658"/>
                  </a:lnTo>
                  <a:lnTo>
                    <a:pt x="2467" y="1740"/>
                  </a:lnTo>
                  <a:lnTo>
                    <a:pt x="2459" y="1821"/>
                  </a:lnTo>
                  <a:lnTo>
                    <a:pt x="2447" y="1901"/>
                  </a:lnTo>
                  <a:lnTo>
                    <a:pt x="2433" y="1980"/>
                  </a:lnTo>
                  <a:lnTo>
                    <a:pt x="2415" y="2056"/>
                  </a:lnTo>
                  <a:lnTo>
                    <a:pt x="2394" y="2132"/>
                  </a:lnTo>
                  <a:lnTo>
                    <a:pt x="2371" y="2205"/>
                  </a:lnTo>
                  <a:lnTo>
                    <a:pt x="2344" y="2276"/>
                  </a:lnTo>
                  <a:lnTo>
                    <a:pt x="2315" y="2346"/>
                  </a:lnTo>
                  <a:lnTo>
                    <a:pt x="2284" y="2413"/>
                  </a:lnTo>
                  <a:lnTo>
                    <a:pt x="2250" y="2478"/>
                  </a:lnTo>
                  <a:lnTo>
                    <a:pt x="2213" y="2541"/>
                  </a:lnTo>
                  <a:lnTo>
                    <a:pt x="2174" y="2602"/>
                  </a:lnTo>
                  <a:lnTo>
                    <a:pt x="2133" y="2659"/>
                  </a:lnTo>
                  <a:lnTo>
                    <a:pt x="2090" y="2714"/>
                  </a:lnTo>
                  <a:lnTo>
                    <a:pt x="2044" y="2767"/>
                  </a:lnTo>
                  <a:lnTo>
                    <a:pt x="1997" y="2816"/>
                  </a:lnTo>
                  <a:lnTo>
                    <a:pt x="1947" y="2863"/>
                  </a:lnTo>
                  <a:lnTo>
                    <a:pt x="1896" y="2906"/>
                  </a:lnTo>
                  <a:lnTo>
                    <a:pt x="1843" y="2946"/>
                  </a:lnTo>
                  <a:lnTo>
                    <a:pt x="1789" y="2983"/>
                  </a:lnTo>
                  <a:lnTo>
                    <a:pt x="1733" y="3017"/>
                  </a:lnTo>
                  <a:lnTo>
                    <a:pt x="1675" y="3047"/>
                  </a:lnTo>
                  <a:lnTo>
                    <a:pt x="1616" y="3073"/>
                  </a:lnTo>
                  <a:lnTo>
                    <a:pt x="1556" y="3096"/>
                  </a:lnTo>
                  <a:lnTo>
                    <a:pt x="1494" y="3114"/>
                  </a:lnTo>
                  <a:lnTo>
                    <a:pt x="1431" y="3129"/>
                  </a:lnTo>
                  <a:lnTo>
                    <a:pt x="1367" y="3140"/>
                  </a:lnTo>
                  <a:lnTo>
                    <a:pt x="1302" y="3146"/>
                  </a:lnTo>
                  <a:lnTo>
                    <a:pt x="1237" y="3148"/>
                  </a:lnTo>
                  <a:lnTo>
                    <a:pt x="1171" y="3146"/>
                  </a:lnTo>
                  <a:lnTo>
                    <a:pt x="1106" y="3140"/>
                  </a:lnTo>
                  <a:lnTo>
                    <a:pt x="1042" y="3129"/>
                  </a:lnTo>
                  <a:lnTo>
                    <a:pt x="980" y="3114"/>
                  </a:lnTo>
                  <a:lnTo>
                    <a:pt x="918" y="3096"/>
                  </a:lnTo>
                  <a:lnTo>
                    <a:pt x="858" y="3073"/>
                  </a:lnTo>
                  <a:lnTo>
                    <a:pt x="799" y="3047"/>
                  </a:lnTo>
                  <a:lnTo>
                    <a:pt x="741" y="3017"/>
                  </a:lnTo>
                  <a:lnTo>
                    <a:pt x="685" y="2983"/>
                  </a:lnTo>
                  <a:lnTo>
                    <a:pt x="630" y="2946"/>
                  </a:lnTo>
                  <a:lnTo>
                    <a:pt x="577" y="2906"/>
                  </a:lnTo>
                  <a:lnTo>
                    <a:pt x="526" y="2863"/>
                  </a:lnTo>
                  <a:lnTo>
                    <a:pt x="477" y="2816"/>
                  </a:lnTo>
                  <a:lnTo>
                    <a:pt x="429" y="2767"/>
                  </a:lnTo>
                  <a:lnTo>
                    <a:pt x="384" y="2714"/>
                  </a:lnTo>
                  <a:lnTo>
                    <a:pt x="341" y="2659"/>
                  </a:lnTo>
                  <a:lnTo>
                    <a:pt x="299" y="2602"/>
                  </a:lnTo>
                  <a:lnTo>
                    <a:pt x="261" y="2541"/>
                  </a:lnTo>
                  <a:lnTo>
                    <a:pt x="224" y="2478"/>
                  </a:lnTo>
                  <a:lnTo>
                    <a:pt x="190" y="2413"/>
                  </a:lnTo>
                  <a:lnTo>
                    <a:pt x="158" y="2346"/>
                  </a:lnTo>
                  <a:lnTo>
                    <a:pt x="129" y="2276"/>
                  </a:lnTo>
                  <a:lnTo>
                    <a:pt x="103" y="2205"/>
                  </a:lnTo>
                  <a:lnTo>
                    <a:pt x="79" y="2132"/>
                  </a:lnTo>
                  <a:lnTo>
                    <a:pt x="59" y="2056"/>
                  </a:lnTo>
                  <a:lnTo>
                    <a:pt x="41" y="1980"/>
                  </a:lnTo>
                  <a:lnTo>
                    <a:pt x="26" y="1901"/>
                  </a:lnTo>
                  <a:lnTo>
                    <a:pt x="15" y="1821"/>
                  </a:lnTo>
                  <a:lnTo>
                    <a:pt x="6" y="1740"/>
                  </a:lnTo>
                  <a:lnTo>
                    <a:pt x="1" y="1658"/>
                  </a:lnTo>
                  <a:lnTo>
                    <a:pt x="0" y="1574"/>
                  </a:lnTo>
                  <a:close/>
                </a:path>
              </a:pathLst>
            </a:custGeom>
            <a:noFill/>
            <a:ln w="25908">
              <a:solidFill>
                <a:srgbClr val="385D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sp>
          <p:nvSpPr>
            <p:cNvPr id="11" name="Freeform 77"/>
            <p:cNvSpPr>
              <a:spLocks/>
            </p:cNvSpPr>
            <p:nvPr/>
          </p:nvSpPr>
          <p:spPr bwMode="auto">
            <a:xfrm>
              <a:off x="2926" y="2292"/>
              <a:ext cx="900" cy="1124"/>
            </a:xfrm>
            <a:custGeom>
              <a:avLst/>
              <a:gdLst>
                <a:gd name="T0" fmla="+- 0 3377 2927"/>
                <a:gd name="T1" fmla="*/ T0 w 900"/>
                <a:gd name="T2" fmla="+- 0 2292 2292"/>
                <a:gd name="T3" fmla="*/ 2292 h 1124"/>
                <a:gd name="T4" fmla="+- 0 3310 2927"/>
                <a:gd name="T5" fmla="*/ T4 w 900"/>
                <a:gd name="T6" fmla="+- 0 2298 2292"/>
                <a:gd name="T7" fmla="*/ 2298 h 1124"/>
                <a:gd name="T8" fmla="+- 0 3247 2927"/>
                <a:gd name="T9" fmla="*/ T8 w 900"/>
                <a:gd name="T10" fmla="+- 0 2316 2292"/>
                <a:gd name="T11" fmla="*/ 2316 h 1124"/>
                <a:gd name="T12" fmla="+- 0 3187 2927"/>
                <a:gd name="T13" fmla="*/ T12 w 900"/>
                <a:gd name="T14" fmla="+- 0 2344 2292"/>
                <a:gd name="T15" fmla="*/ 2344 h 1124"/>
                <a:gd name="T16" fmla="+- 0 3132 2927"/>
                <a:gd name="T17" fmla="*/ T16 w 900"/>
                <a:gd name="T18" fmla="+- 0 2383 2292"/>
                <a:gd name="T19" fmla="*/ 2383 h 1124"/>
                <a:gd name="T20" fmla="+- 0 3082 2927"/>
                <a:gd name="T21" fmla="*/ T20 w 900"/>
                <a:gd name="T22" fmla="+- 0 2430 2292"/>
                <a:gd name="T23" fmla="*/ 2430 h 1124"/>
                <a:gd name="T24" fmla="+- 0 3037 2927"/>
                <a:gd name="T25" fmla="*/ T24 w 900"/>
                <a:gd name="T26" fmla="+- 0 2485 2292"/>
                <a:gd name="T27" fmla="*/ 2485 h 1124"/>
                <a:gd name="T28" fmla="+- 0 2999 2927"/>
                <a:gd name="T29" fmla="*/ T28 w 900"/>
                <a:gd name="T30" fmla="+- 0 2548 2292"/>
                <a:gd name="T31" fmla="*/ 2548 h 1124"/>
                <a:gd name="T32" fmla="+- 0 2969 2927"/>
                <a:gd name="T33" fmla="*/ T32 w 900"/>
                <a:gd name="T34" fmla="+- 0 2617 2292"/>
                <a:gd name="T35" fmla="*/ 2617 h 1124"/>
                <a:gd name="T36" fmla="+- 0 2946 2927"/>
                <a:gd name="T37" fmla="*/ T36 w 900"/>
                <a:gd name="T38" fmla="+- 0 2692 2292"/>
                <a:gd name="T39" fmla="*/ 2692 h 1124"/>
                <a:gd name="T40" fmla="+- 0 2932 2927"/>
                <a:gd name="T41" fmla="*/ T40 w 900"/>
                <a:gd name="T42" fmla="+- 0 2771 2292"/>
                <a:gd name="T43" fmla="*/ 2771 h 1124"/>
                <a:gd name="T44" fmla="+- 0 2927 2927"/>
                <a:gd name="T45" fmla="*/ T44 w 900"/>
                <a:gd name="T46" fmla="+- 0 2854 2292"/>
                <a:gd name="T47" fmla="*/ 2854 h 1124"/>
                <a:gd name="T48" fmla="+- 0 2932 2927"/>
                <a:gd name="T49" fmla="*/ T48 w 900"/>
                <a:gd name="T50" fmla="+- 0 2937 2292"/>
                <a:gd name="T51" fmla="*/ 2937 h 1124"/>
                <a:gd name="T52" fmla="+- 0 2946 2927"/>
                <a:gd name="T53" fmla="*/ T52 w 900"/>
                <a:gd name="T54" fmla="+- 0 3016 2292"/>
                <a:gd name="T55" fmla="*/ 3016 h 1124"/>
                <a:gd name="T56" fmla="+- 0 2969 2927"/>
                <a:gd name="T57" fmla="*/ T56 w 900"/>
                <a:gd name="T58" fmla="+- 0 3090 2292"/>
                <a:gd name="T59" fmla="*/ 3090 h 1124"/>
                <a:gd name="T60" fmla="+- 0 2999 2927"/>
                <a:gd name="T61" fmla="*/ T60 w 900"/>
                <a:gd name="T62" fmla="+- 0 3160 2292"/>
                <a:gd name="T63" fmla="*/ 3160 h 1124"/>
                <a:gd name="T64" fmla="+- 0 3037 2927"/>
                <a:gd name="T65" fmla="*/ T64 w 900"/>
                <a:gd name="T66" fmla="+- 0 3222 2292"/>
                <a:gd name="T67" fmla="*/ 3222 h 1124"/>
                <a:gd name="T68" fmla="+- 0 3082 2927"/>
                <a:gd name="T69" fmla="*/ T68 w 900"/>
                <a:gd name="T70" fmla="+- 0 3278 2292"/>
                <a:gd name="T71" fmla="*/ 3278 h 1124"/>
                <a:gd name="T72" fmla="+- 0 3132 2927"/>
                <a:gd name="T73" fmla="*/ T72 w 900"/>
                <a:gd name="T74" fmla="+- 0 3325 2292"/>
                <a:gd name="T75" fmla="*/ 3325 h 1124"/>
                <a:gd name="T76" fmla="+- 0 3187 2927"/>
                <a:gd name="T77" fmla="*/ T76 w 900"/>
                <a:gd name="T78" fmla="+- 0 3363 2292"/>
                <a:gd name="T79" fmla="*/ 3363 h 1124"/>
                <a:gd name="T80" fmla="+- 0 3247 2927"/>
                <a:gd name="T81" fmla="*/ T80 w 900"/>
                <a:gd name="T82" fmla="+- 0 3392 2292"/>
                <a:gd name="T83" fmla="*/ 3392 h 1124"/>
                <a:gd name="T84" fmla="+- 0 3310 2927"/>
                <a:gd name="T85" fmla="*/ T84 w 900"/>
                <a:gd name="T86" fmla="+- 0 3409 2292"/>
                <a:gd name="T87" fmla="*/ 3409 h 1124"/>
                <a:gd name="T88" fmla="+- 0 3377 2927"/>
                <a:gd name="T89" fmla="*/ T88 w 900"/>
                <a:gd name="T90" fmla="+- 0 3415 2292"/>
                <a:gd name="T91" fmla="*/ 3415 h 1124"/>
                <a:gd name="T92" fmla="+- 0 3443 2927"/>
                <a:gd name="T93" fmla="*/ T92 w 900"/>
                <a:gd name="T94" fmla="+- 0 3409 2292"/>
                <a:gd name="T95" fmla="*/ 3409 h 1124"/>
                <a:gd name="T96" fmla="+- 0 3507 2927"/>
                <a:gd name="T97" fmla="*/ T96 w 900"/>
                <a:gd name="T98" fmla="+- 0 3392 2292"/>
                <a:gd name="T99" fmla="*/ 3392 h 1124"/>
                <a:gd name="T100" fmla="+- 0 3567 2927"/>
                <a:gd name="T101" fmla="*/ T100 w 900"/>
                <a:gd name="T102" fmla="+- 0 3363 2292"/>
                <a:gd name="T103" fmla="*/ 3363 h 1124"/>
                <a:gd name="T104" fmla="+- 0 3622 2927"/>
                <a:gd name="T105" fmla="*/ T104 w 900"/>
                <a:gd name="T106" fmla="+- 0 3325 2292"/>
                <a:gd name="T107" fmla="*/ 3325 h 1124"/>
                <a:gd name="T108" fmla="+- 0 3672 2927"/>
                <a:gd name="T109" fmla="*/ T108 w 900"/>
                <a:gd name="T110" fmla="+- 0 3278 2292"/>
                <a:gd name="T111" fmla="*/ 3278 h 1124"/>
                <a:gd name="T112" fmla="+- 0 3716 2927"/>
                <a:gd name="T113" fmla="*/ T112 w 900"/>
                <a:gd name="T114" fmla="+- 0 3222 2292"/>
                <a:gd name="T115" fmla="*/ 3222 h 1124"/>
                <a:gd name="T116" fmla="+- 0 3754 2927"/>
                <a:gd name="T117" fmla="*/ T116 w 900"/>
                <a:gd name="T118" fmla="+- 0 3160 2292"/>
                <a:gd name="T119" fmla="*/ 3160 h 1124"/>
                <a:gd name="T120" fmla="+- 0 3785 2927"/>
                <a:gd name="T121" fmla="*/ T120 w 900"/>
                <a:gd name="T122" fmla="+- 0 3090 2292"/>
                <a:gd name="T123" fmla="*/ 3090 h 1124"/>
                <a:gd name="T124" fmla="+- 0 3808 2927"/>
                <a:gd name="T125" fmla="*/ T124 w 900"/>
                <a:gd name="T126" fmla="+- 0 3016 2292"/>
                <a:gd name="T127" fmla="*/ 3016 h 1124"/>
                <a:gd name="T128" fmla="+- 0 3822 2927"/>
                <a:gd name="T129" fmla="*/ T128 w 900"/>
                <a:gd name="T130" fmla="+- 0 2937 2292"/>
                <a:gd name="T131" fmla="*/ 2937 h 1124"/>
                <a:gd name="T132" fmla="+- 0 3827 2927"/>
                <a:gd name="T133" fmla="*/ T132 w 900"/>
                <a:gd name="T134" fmla="+- 0 2854 2292"/>
                <a:gd name="T135" fmla="*/ 2854 h 1124"/>
                <a:gd name="T136" fmla="+- 0 3822 2927"/>
                <a:gd name="T137" fmla="*/ T136 w 900"/>
                <a:gd name="T138" fmla="+- 0 2771 2292"/>
                <a:gd name="T139" fmla="*/ 2771 h 1124"/>
                <a:gd name="T140" fmla="+- 0 3808 2927"/>
                <a:gd name="T141" fmla="*/ T140 w 900"/>
                <a:gd name="T142" fmla="+- 0 2692 2292"/>
                <a:gd name="T143" fmla="*/ 2692 h 1124"/>
                <a:gd name="T144" fmla="+- 0 3785 2927"/>
                <a:gd name="T145" fmla="*/ T144 w 900"/>
                <a:gd name="T146" fmla="+- 0 2617 2292"/>
                <a:gd name="T147" fmla="*/ 2617 h 1124"/>
                <a:gd name="T148" fmla="+- 0 3754 2927"/>
                <a:gd name="T149" fmla="*/ T148 w 900"/>
                <a:gd name="T150" fmla="+- 0 2548 2292"/>
                <a:gd name="T151" fmla="*/ 2548 h 1124"/>
                <a:gd name="T152" fmla="+- 0 3716 2927"/>
                <a:gd name="T153" fmla="*/ T152 w 900"/>
                <a:gd name="T154" fmla="+- 0 2485 2292"/>
                <a:gd name="T155" fmla="*/ 2485 h 1124"/>
                <a:gd name="T156" fmla="+- 0 3672 2927"/>
                <a:gd name="T157" fmla="*/ T156 w 900"/>
                <a:gd name="T158" fmla="+- 0 2430 2292"/>
                <a:gd name="T159" fmla="*/ 2430 h 1124"/>
                <a:gd name="T160" fmla="+- 0 3622 2927"/>
                <a:gd name="T161" fmla="*/ T160 w 900"/>
                <a:gd name="T162" fmla="+- 0 2383 2292"/>
                <a:gd name="T163" fmla="*/ 2383 h 1124"/>
                <a:gd name="T164" fmla="+- 0 3567 2927"/>
                <a:gd name="T165" fmla="*/ T164 w 900"/>
                <a:gd name="T166" fmla="+- 0 2344 2292"/>
                <a:gd name="T167" fmla="*/ 2344 h 1124"/>
                <a:gd name="T168" fmla="+- 0 3507 2927"/>
                <a:gd name="T169" fmla="*/ T168 w 900"/>
                <a:gd name="T170" fmla="+- 0 2316 2292"/>
                <a:gd name="T171" fmla="*/ 2316 h 1124"/>
                <a:gd name="T172" fmla="+- 0 3443 2927"/>
                <a:gd name="T173" fmla="*/ T172 w 900"/>
                <a:gd name="T174" fmla="+- 0 2298 2292"/>
                <a:gd name="T175" fmla="*/ 2298 h 1124"/>
                <a:gd name="T176" fmla="+- 0 3377 2927"/>
                <a:gd name="T177" fmla="*/ T176 w 900"/>
                <a:gd name="T178" fmla="+- 0 2292 2292"/>
                <a:gd name="T179" fmla="*/ 2292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900" h="1124">
                  <a:moveTo>
                    <a:pt x="450" y="0"/>
                  </a:moveTo>
                  <a:lnTo>
                    <a:pt x="383" y="6"/>
                  </a:lnTo>
                  <a:lnTo>
                    <a:pt x="320" y="24"/>
                  </a:lnTo>
                  <a:lnTo>
                    <a:pt x="260" y="52"/>
                  </a:lnTo>
                  <a:lnTo>
                    <a:pt x="205" y="91"/>
                  </a:lnTo>
                  <a:lnTo>
                    <a:pt x="155" y="138"/>
                  </a:lnTo>
                  <a:lnTo>
                    <a:pt x="110" y="193"/>
                  </a:lnTo>
                  <a:lnTo>
                    <a:pt x="72" y="256"/>
                  </a:lnTo>
                  <a:lnTo>
                    <a:pt x="42" y="325"/>
                  </a:lnTo>
                  <a:lnTo>
                    <a:pt x="19" y="400"/>
                  </a:lnTo>
                  <a:lnTo>
                    <a:pt x="5" y="479"/>
                  </a:lnTo>
                  <a:lnTo>
                    <a:pt x="0" y="562"/>
                  </a:lnTo>
                  <a:lnTo>
                    <a:pt x="5" y="645"/>
                  </a:lnTo>
                  <a:lnTo>
                    <a:pt x="19" y="724"/>
                  </a:lnTo>
                  <a:lnTo>
                    <a:pt x="42" y="798"/>
                  </a:lnTo>
                  <a:lnTo>
                    <a:pt x="72" y="868"/>
                  </a:lnTo>
                  <a:lnTo>
                    <a:pt x="110" y="930"/>
                  </a:lnTo>
                  <a:lnTo>
                    <a:pt x="155" y="986"/>
                  </a:lnTo>
                  <a:lnTo>
                    <a:pt x="205" y="1033"/>
                  </a:lnTo>
                  <a:lnTo>
                    <a:pt x="260" y="1071"/>
                  </a:lnTo>
                  <a:lnTo>
                    <a:pt x="320" y="1100"/>
                  </a:lnTo>
                  <a:lnTo>
                    <a:pt x="383" y="1117"/>
                  </a:lnTo>
                  <a:lnTo>
                    <a:pt x="450" y="1123"/>
                  </a:lnTo>
                  <a:lnTo>
                    <a:pt x="516" y="1117"/>
                  </a:lnTo>
                  <a:lnTo>
                    <a:pt x="580" y="1100"/>
                  </a:lnTo>
                  <a:lnTo>
                    <a:pt x="640" y="1071"/>
                  </a:lnTo>
                  <a:lnTo>
                    <a:pt x="695" y="1033"/>
                  </a:lnTo>
                  <a:lnTo>
                    <a:pt x="745" y="986"/>
                  </a:lnTo>
                  <a:lnTo>
                    <a:pt x="789" y="930"/>
                  </a:lnTo>
                  <a:lnTo>
                    <a:pt x="827" y="868"/>
                  </a:lnTo>
                  <a:lnTo>
                    <a:pt x="858" y="798"/>
                  </a:lnTo>
                  <a:lnTo>
                    <a:pt x="881" y="724"/>
                  </a:lnTo>
                  <a:lnTo>
                    <a:pt x="895" y="645"/>
                  </a:lnTo>
                  <a:lnTo>
                    <a:pt x="900" y="562"/>
                  </a:lnTo>
                  <a:lnTo>
                    <a:pt x="895" y="479"/>
                  </a:lnTo>
                  <a:lnTo>
                    <a:pt x="881" y="400"/>
                  </a:lnTo>
                  <a:lnTo>
                    <a:pt x="858" y="325"/>
                  </a:lnTo>
                  <a:lnTo>
                    <a:pt x="827" y="256"/>
                  </a:lnTo>
                  <a:lnTo>
                    <a:pt x="789" y="193"/>
                  </a:lnTo>
                  <a:lnTo>
                    <a:pt x="745" y="138"/>
                  </a:lnTo>
                  <a:lnTo>
                    <a:pt x="695" y="91"/>
                  </a:lnTo>
                  <a:lnTo>
                    <a:pt x="640" y="52"/>
                  </a:lnTo>
                  <a:lnTo>
                    <a:pt x="580" y="24"/>
                  </a:lnTo>
                  <a:lnTo>
                    <a:pt x="516" y="6"/>
                  </a:lnTo>
                  <a:lnTo>
                    <a:pt x="45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12" name="Freeform 76"/>
            <p:cNvSpPr>
              <a:spLocks/>
            </p:cNvSpPr>
            <p:nvPr/>
          </p:nvSpPr>
          <p:spPr bwMode="auto">
            <a:xfrm>
              <a:off x="2926" y="2292"/>
              <a:ext cx="900" cy="1124"/>
            </a:xfrm>
            <a:custGeom>
              <a:avLst/>
              <a:gdLst>
                <a:gd name="T0" fmla="+- 0 2927 2927"/>
                <a:gd name="T1" fmla="*/ T0 w 900"/>
                <a:gd name="T2" fmla="+- 0 2854 2292"/>
                <a:gd name="T3" fmla="*/ 2854 h 1124"/>
                <a:gd name="T4" fmla="+- 0 2932 2927"/>
                <a:gd name="T5" fmla="*/ T4 w 900"/>
                <a:gd name="T6" fmla="+- 0 2771 2292"/>
                <a:gd name="T7" fmla="*/ 2771 h 1124"/>
                <a:gd name="T8" fmla="+- 0 2946 2927"/>
                <a:gd name="T9" fmla="*/ T8 w 900"/>
                <a:gd name="T10" fmla="+- 0 2692 2292"/>
                <a:gd name="T11" fmla="*/ 2692 h 1124"/>
                <a:gd name="T12" fmla="+- 0 2969 2927"/>
                <a:gd name="T13" fmla="*/ T12 w 900"/>
                <a:gd name="T14" fmla="+- 0 2617 2292"/>
                <a:gd name="T15" fmla="*/ 2617 h 1124"/>
                <a:gd name="T16" fmla="+- 0 2999 2927"/>
                <a:gd name="T17" fmla="*/ T16 w 900"/>
                <a:gd name="T18" fmla="+- 0 2548 2292"/>
                <a:gd name="T19" fmla="*/ 2548 h 1124"/>
                <a:gd name="T20" fmla="+- 0 3037 2927"/>
                <a:gd name="T21" fmla="*/ T20 w 900"/>
                <a:gd name="T22" fmla="+- 0 2485 2292"/>
                <a:gd name="T23" fmla="*/ 2485 h 1124"/>
                <a:gd name="T24" fmla="+- 0 3082 2927"/>
                <a:gd name="T25" fmla="*/ T24 w 900"/>
                <a:gd name="T26" fmla="+- 0 2430 2292"/>
                <a:gd name="T27" fmla="*/ 2430 h 1124"/>
                <a:gd name="T28" fmla="+- 0 3132 2927"/>
                <a:gd name="T29" fmla="*/ T28 w 900"/>
                <a:gd name="T30" fmla="+- 0 2383 2292"/>
                <a:gd name="T31" fmla="*/ 2383 h 1124"/>
                <a:gd name="T32" fmla="+- 0 3187 2927"/>
                <a:gd name="T33" fmla="*/ T32 w 900"/>
                <a:gd name="T34" fmla="+- 0 2344 2292"/>
                <a:gd name="T35" fmla="*/ 2344 h 1124"/>
                <a:gd name="T36" fmla="+- 0 3247 2927"/>
                <a:gd name="T37" fmla="*/ T36 w 900"/>
                <a:gd name="T38" fmla="+- 0 2316 2292"/>
                <a:gd name="T39" fmla="*/ 2316 h 1124"/>
                <a:gd name="T40" fmla="+- 0 3310 2927"/>
                <a:gd name="T41" fmla="*/ T40 w 900"/>
                <a:gd name="T42" fmla="+- 0 2298 2292"/>
                <a:gd name="T43" fmla="*/ 2298 h 1124"/>
                <a:gd name="T44" fmla="+- 0 3377 2927"/>
                <a:gd name="T45" fmla="*/ T44 w 900"/>
                <a:gd name="T46" fmla="+- 0 2292 2292"/>
                <a:gd name="T47" fmla="*/ 2292 h 1124"/>
                <a:gd name="T48" fmla="+- 0 3443 2927"/>
                <a:gd name="T49" fmla="*/ T48 w 900"/>
                <a:gd name="T50" fmla="+- 0 2298 2292"/>
                <a:gd name="T51" fmla="*/ 2298 h 1124"/>
                <a:gd name="T52" fmla="+- 0 3507 2927"/>
                <a:gd name="T53" fmla="*/ T52 w 900"/>
                <a:gd name="T54" fmla="+- 0 2316 2292"/>
                <a:gd name="T55" fmla="*/ 2316 h 1124"/>
                <a:gd name="T56" fmla="+- 0 3567 2927"/>
                <a:gd name="T57" fmla="*/ T56 w 900"/>
                <a:gd name="T58" fmla="+- 0 2344 2292"/>
                <a:gd name="T59" fmla="*/ 2344 h 1124"/>
                <a:gd name="T60" fmla="+- 0 3622 2927"/>
                <a:gd name="T61" fmla="*/ T60 w 900"/>
                <a:gd name="T62" fmla="+- 0 2383 2292"/>
                <a:gd name="T63" fmla="*/ 2383 h 1124"/>
                <a:gd name="T64" fmla="+- 0 3672 2927"/>
                <a:gd name="T65" fmla="*/ T64 w 900"/>
                <a:gd name="T66" fmla="+- 0 2430 2292"/>
                <a:gd name="T67" fmla="*/ 2430 h 1124"/>
                <a:gd name="T68" fmla="+- 0 3716 2927"/>
                <a:gd name="T69" fmla="*/ T68 w 900"/>
                <a:gd name="T70" fmla="+- 0 2485 2292"/>
                <a:gd name="T71" fmla="*/ 2485 h 1124"/>
                <a:gd name="T72" fmla="+- 0 3754 2927"/>
                <a:gd name="T73" fmla="*/ T72 w 900"/>
                <a:gd name="T74" fmla="+- 0 2548 2292"/>
                <a:gd name="T75" fmla="*/ 2548 h 1124"/>
                <a:gd name="T76" fmla="+- 0 3785 2927"/>
                <a:gd name="T77" fmla="*/ T76 w 900"/>
                <a:gd name="T78" fmla="+- 0 2617 2292"/>
                <a:gd name="T79" fmla="*/ 2617 h 1124"/>
                <a:gd name="T80" fmla="+- 0 3808 2927"/>
                <a:gd name="T81" fmla="*/ T80 w 900"/>
                <a:gd name="T82" fmla="+- 0 2692 2292"/>
                <a:gd name="T83" fmla="*/ 2692 h 1124"/>
                <a:gd name="T84" fmla="+- 0 3822 2927"/>
                <a:gd name="T85" fmla="*/ T84 w 900"/>
                <a:gd name="T86" fmla="+- 0 2771 2292"/>
                <a:gd name="T87" fmla="*/ 2771 h 1124"/>
                <a:gd name="T88" fmla="+- 0 3827 2927"/>
                <a:gd name="T89" fmla="*/ T88 w 900"/>
                <a:gd name="T90" fmla="+- 0 2854 2292"/>
                <a:gd name="T91" fmla="*/ 2854 h 1124"/>
                <a:gd name="T92" fmla="+- 0 3822 2927"/>
                <a:gd name="T93" fmla="*/ T92 w 900"/>
                <a:gd name="T94" fmla="+- 0 2937 2292"/>
                <a:gd name="T95" fmla="*/ 2937 h 1124"/>
                <a:gd name="T96" fmla="+- 0 3808 2927"/>
                <a:gd name="T97" fmla="*/ T96 w 900"/>
                <a:gd name="T98" fmla="+- 0 3016 2292"/>
                <a:gd name="T99" fmla="*/ 3016 h 1124"/>
                <a:gd name="T100" fmla="+- 0 3785 2927"/>
                <a:gd name="T101" fmla="*/ T100 w 900"/>
                <a:gd name="T102" fmla="+- 0 3090 2292"/>
                <a:gd name="T103" fmla="*/ 3090 h 1124"/>
                <a:gd name="T104" fmla="+- 0 3754 2927"/>
                <a:gd name="T105" fmla="*/ T104 w 900"/>
                <a:gd name="T106" fmla="+- 0 3160 2292"/>
                <a:gd name="T107" fmla="*/ 3160 h 1124"/>
                <a:gd name="T108" fmla="+- 0 3716 2927"/>
                <a:gd name="T109" fmla="*/ T108 w 900"/>
                <a:gd name="T110" fmla="+- 0 3222 2292"/>
                <a:gd name="T111" fmla="*/ 3222 h 1124"/>
                <a:gd name="T112" fmla="+- 0 3672 2927"/>
                <a:gd name="T113" fmla="*/ T112 w 900"/>
                <a:gd name="T114" fmla="+- 0 3278 2292"/>
                <a:gd name="T115" fmla="*/ 3278 h 1124"/>
                <a:gd name="T116" fmla="+- 0 3622 2927"/>
                <a:gd name="T117" fmla="*/ T116 w 900"/>
                <a:gd name="T118" fmla="+- 0 3325 2292"/>
                <a:gd name="T119" fmla="*/ 3325 h 1124"/>
                <a:gd name="T120" fmla="+- 0 3567 2927"/>
                <a:gd name="T121" fmla="*/ T120 w 900"/>
                <a:gd name="T122" fmla="+- 0 3363 2292"/>
                <a:gd name="T123" fmla="*/ 3363 h 1124"/>
                <a:gd name="T124" fmla="+- 0 3507 2927"/>
                <a:gd name="T125" fmla="*/ T124 w 900"/>
                <a:gd name="T126" fmla="+- 0 3392 2292"/>
                <a:gd name="T127" fmla="*/ 3392 h 1124"/>
                <a:gd name="T128" fmla="+- 0 3443 2927"/>
                <a:gd name="T129" fmla="*/ T128 w 900"/>
                <a:gd name="T130" fmla="+- 0 3409 2292"/>
                <a:gd name="T131" fmla="*/ 3409 h 1124"/>
                <a:gd name="T132" fmla="+- 0 3377 2927"/>
                <a:gd name="T133" fmla="*/ T132 w 900"/>
                <a:gd name="T134" fmla="+- 0 3415 2292"/>
                <a:gd name="T135" fmla="*/ 3415 h 1124"/>
                <a:gd name="T136" fmla="+- 0 3310 2927"/>
                <a:gd name="T137" fmla="*/ T136 w 900"/>
                <a:gd name="T138" fmla="+- 0 3409 2292"/>
                <a:gd name="T139" fmla="*/ 3409 h 1124"/>
                <a:gd name="T140" fmla="+- 0 3247 2927"/>
                <a:gd name="T141" fmla="*/ T140 w 900"/>
                <a:gd name="T142" fmla="+- 0 3392 2292"/>
                <a:gd name="T143" fmla="*/ 3392 h 1124"/>
                <a:gd name="T144" fmla="+- 0 3187 2927"/>
                <a:gd name="T145" fmla="*/ T144 w 900"/>
                <a:gd name="T146" fmla="+- 0 3363 2292"/>
                <a:gd name="T147" fmla="*/ 3363 h 1124"/>
                <a:gd name="T148" fmla="+- 0 3132 2927"/>
                <a:gd name="T149" fmla="*/ T148 w 900"/>
                <a:gd name="T150" fmla="+- 0 3325 2292"/>
                <a:gd name="T151" fmla="*/ 3325 h 1124"/>
                <a:gd name="T152" fmla="+- 0 3082 2927"/>
                <a:gd name="T153" fmla="*/ T152 w 900"/>
                <a:gd name="T154" fmla="+- 0 3278 2292"/>
                <a:gd name="T155" fmla="*/ 3278 h 1124"/>
                <a:gd name="T156" fmla="+- 0 3037 2927"/>
                <a:gd name="T157" fmla="*/ T156 w 900"/>
                <a:gd name="T158" fmla="+- 0 3222 2292"/>
                <a:gd name="T159" fmla="*/ 3222 h 1124"/>
                <a:gd name="T160" fmla="+- 0 2999 2927"/>
                <a:gd name="T161" fmla="*/ T160 w 900"/>
                <a:gd name="T162" fmla="+- 0 3160 2292"/>
                <a:gd name="T163" fmla="*/ 3160 h 1124"/>
                <a:gd name="T164" fmla="+- 0 2969 2927"/>
                <a:gd name="T165" fmla="*/ T164 w 900"/>
                <a:gd name="T166" fmla="+- 0 3090 2292"/>
                <a:gd name="T167" fmla="*/ 3090 h 1124"/>
                <a:gd name="T168" fmla="+- 0 2946 2927"/>
                <a:gd name="T169" fmla="*/ T168 w 900"/>
                <a:gd name="T170" fmla="+- 0 3016 2292"/>
                <a:gd name="T171" fmla="*/ 3016 h 1124"/>
                <a:gd name="T172" fmla="+- 0 2932 2927"/>
                <a:gd name="T173" fmla="*/ T172 w 900"/>
                <a:gd name="T174" fmla="+- 0 2937 2292"/>
                <a:gd name="T175" fmla="*/ 2937 h 1124"/>
                <a:gd name="T176" fmla="+- 0 2927 2927"/>
                <a:gd name="T177" fmla="*/ T176 w 900"/>
                <a:gd name="T178" fmla="+- 0 2854 2292"/>
                <a:gd name="T179" fmla="*/ 2854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900" h="1124">
                  <a:moveTo>
                    <a:pt x="0" y="562"/>
                  </a:moveTo>
                  <a:lnTo>
                    <a:pt x="5" y="479"/>
                  </a:lnTo>
                  <a:lnTo>
                    <a:pt x="19" y="400"/>
                  </a:lnTo>
                  <a:lnTo>
                    <a:pt x="42" y="325"/>
                  </a:lnTo>
                  <a:lnTo>
                    <a:pt x="72" y="256"/>
                  </a:lnTo>
                  <a:lnTo>
                    <a:pt x="110" y="193"/>
                  </a:lnTo>
                  <a:lnTo>
                    <a:pt x="155" y="138"/>
                  </a:lnTo>
                  <a:lnTo>
                    <a:pt x="205" y="91"/>
                  </a:lnTo>
                  <a:lnTo>
                    <a:pt x="260" y="52"/>
                  </a:lnTo>
                  <a:lnTo>
                    <a:pt x="320" y="24"/>
                  </a:lnTo>
                  <a:lnTo>
                    <a:pt x="383" y="6"/>
                  </a:lnTo>
                  <a:lnTo>
                    <a:pt x="450" y="0"/>
                  </a:lnTo>
                  <a:lnTo>
                    <a:pt x="516" y="6"/>
                  </a:lnTo>
                  <a:lnTo>
                    <a:pt x="580" y="24"/>
                  </a:lnTo>
                  <a:lnTo>
                    <a:pt x="640" y="52"/>
                  </a:lnTo>
                  <a:lnTo>
                    <a:pt x="695" y="91"/>
                  </a:lnTo>
                  <a:lnTo>
                    <a:pt x="745" y="138"/>
                  </a:lnTo>
                  <a:lnTo>
                    <a:pt x="789" y="193"/>
                  </a:lnTo>
                  <a:lnTo>
                    <a:pt x="827" y="256"/>
                  </a:lnTo>
                  <a:lnTo>
                    <a:pt x="858" y="325"/>
                  </a:lnTo>
                  <a:lnTo>
                    <a:pt x="881" y="400"/>
                  </a:lnTo>
                  <a:lnTo>
                    <a:pt x="895" y="479"/>
                  </a:lnTo>
                  <a:lnTo>
                    <a:pt x="900" y="562"/>
                  </a:lnTo>
                  <a:lnTo>
                    <a:pt x="895" y="645"/>
                  </a:lnTo>
                  <a:lnTo>
                    <a:pt x="881" y="724"/>
                  </a:lnTo>
                  <a:lnTo>
                    <a:pt x="858" y="798"/>
                  </a:lnTo>
                  <a:lnTo>
                    <a:pt x="827" y="868"/>
                  </a:lnTo>
                  <a:lnTo>
                    <a:pt x="789" y="930"/>
                  </a:lnTo>
                  <a:lnTo>
                    <a:pt x="745" y="986"/>
                  </a:lnTo>
                  <a:lnTo>
                    <a:pt x="695" y="1033"/>
                  </a:lnTo>
                  <a:lnTo>
                    <a:pt x="640" y="1071"/>
                  </a:lnTo>
                  <a:lnTo>
                    <a:pt x="580" y="1100"/>
                  </a:lnTo>
                  <a:lnTo>
                    <a:pt x="516" y="1117"/>
                  </a:lnTo>
                  <a:lnTo>
                    <a:pt x="450" y="1123"/>
                  </a:lnTo>
                  <a:lnTo>
                    <a:pt x="383" y="1117"/>
                  </a:lnTo>
                  <a:lnTo>
                    <a:pt x="320" y="1100"/>
                  </a:lnTo>
                  <a:lnTo>
                    <a:pt x="260" y="1071"/>
                  </a:lnTo>
                  <a:lnTo>
                    <a:pt x="205" y="1033"/>
                  </a:lnTo>
                  <a:lnTo>
                    <a:pt x="155" y="986"/>
                  </a:lnTo>
                  <a:lnTo>
                    <a:pt x="110" y="930"/>
                  </a:lnTo>
                  <a:lnTo>
                    <a:pt x="72" y="868"/>
                  </a:lnTo>
                  <a:lnTo>
                    <a:pt x="42" y="798"/>
                  </a:lnTo>
                  <a:lnTo>
                    <a:pt x="19" y="724"/>
                  </a:lnTo>
                  <a:lnTo>
                    <a:pt x="5" y="645"/>
                  </a:lnTo>
                  <a:lnTo>
                    <a:pt x="0" y="562"/>
                  </a:lnTo>
                  <a:close/>
                </a:path>
              </a:pathLst>
            </a:custGeom>
            <a:noFill/>
            <a:ln w="25908">
              <a:solidFill>
                <a:srgbClr val="8B3836"/>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pic>
          <p:nvPicPr>
            <p:cNvPr id="13"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 y="2684"/>
              <a:ext cx="2295"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Line 74"/>
            <p:cNvCxnSpPr>
              <a:cxnSpLocks noChangeShapeType="1"/>
            </p:cNvCxnSpPr>
            <p:nvPr/>
          </p:nvCxnSpPr>
          <p:spPr bwMode="auto">
            <a:xfrm>
              <a:off x="4840" y="3754"/>
              <a:ext cx="2137" cy="0"/>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15"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 y="2684"/>
              <a:ext cx="48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Line 72"/>
            <p:cNvCxnSpPr>
              <a:cxnSpLocks noChangeShapeType="1"/>
            </p:cNvCxnSpPr>
            <p:nvPr/>
          </p:nvCxnSpPr>
          <p:spPr bwMode="auto">
            <a:xfrm>
              <a:off x="6955" y="2742"/>
              <a:ext cx="379" cy="0"/>
            </a:xfrm>
            <a:prstGeom prst="line">
              <a:avLst/>
            </a:prstGeom>
            <a:noFill/>
            <a:ln w="27432">
              <a:solidFill>
                <a:srgbClr val="000000"/>
              </a:solidFill>
              <a:prstDash val="solid"/>
              <a:round/>
              <a:headEnd/>
              <a:tailEnd/>
            </a:ln>
            <a:extLst>
              <a:ext uri="{909E8E84-426E-40DD-AFC4-6F175D3DCCD1}">
                <a14:hiddenFill xmlns:a14="http://schemas.microsoft.com/office/drawing/2010/main">
                  <a:noFill/>
                </a14:hiddenFill>
              </a:ext>
            </a:extLst>
          </p:spPr>
        </p:cxnSp>
        <p:pic>
          <p:nvPicPr>
            <p:cNvPr id="17"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 y="884"/>
              <a:ext cx="2074" cy="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Line 70"/>
            <p:cNvCxnSpPr>
              <a:cxnSpLocks noChangeShapeType="1"/>
            </p:cNvCxnSpPr>
            <p:nvPr/>
          </p:nvCxnSpPr>
          <p:spPr bwMode="auto">
            <a:xfrm>
              <a:off x="4163" y="2741"/>
              <a:ext cx="1912" cy="0"/>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19"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7" y="884"/>
              <a:ext cx="60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Line 68"/>
            <p:cNvCxnSpPr>
              <a:cxnSpLocks noChangeShapeType="1"/>
            </p:cNvCxnSpPr>
            <p:nvPr/>
          </p:nvCxnSpPr>
          <p:spPr bwMode="auto">
            <a:xfrm>
              <a:off x="6076" y="941"/>
              <a:ext cx="450" cy="3"/>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21" name="Picture 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8" y="-242"/>
              <a:ext cx="1294" cy="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Line 66"/>
            <p:cNvCxnSpPr>
              <a:cxnSpLocks noChangeShapeType="1"/>
            </p:cNvCxnSpPr>
            <p:nvPr/>
          </p:nvCxnSpPr>
          <p:spPr bwMode="auto">
            <a:xfrm>
              <a:off x="3376" y="2965"/>
              <a:ext cx="1125" cy="0"/>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23" name="Picture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2" y="-242"/>
              <a:ext cx="82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Line 64"/>
            <p:cNvCxnSpPr>
              <a:cxnSpLocks noChangeShapeType="1"/>
            </p:cNvCxnSpPr>
            <p:nvPr/>
          </p:nvCxnSpPr>
          <p:spPr bwMode="auto">
            <a:xfrm>
              <a:off x="4501" y="-185"/>
              <a:ext cx="675" cy="3"/>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grpSp>
      <p:sp>
        <p:nvSpPr>
          <p:cNvPr id="4" name="Dikdörtgen 3"/>
          <p:cNvSpPr/>
          <p:nvPr/>
        </p:nvSpPr>
        <p:spPr>
          <a:xfrm>
            <a:off x="1377373" y="4882215"/>
            <a:ext cx="7673928" cy="707886"/>
          </a:xfrm>
          <a:prstGeom prst="rect">
            <a:avLst/>
          </a:prstGeom>
        </p:spPr>
        <p:txBody>
          <a:bodyPr wrap="square">
            <a:spAutoFit/>
          </a:bodyPr>
          <a:lstStyle/>
          <a:p>
            <a:pPr marL="1184910" marR="25400" algn="ctr"/>
            <a:r>
              <a:rPr lang="tr-TR" sz="4000" dirty="0" smtClean="0">
                <a:solidFill>
                  <a:schemeClr val="bg1">
                    <a:lumMod val="50000"/>
                  </a:schemeClr>
                </a:solidFill>
                <a:latin typeface="Calibri" panose="020F0502020204030204" pitchFamily="34" charset="0"/>
                <a:ea typeface="Calibri" panose="020F0502020204030204" pitchFamily="34" charset="0"/>
              </a:rPr>
              <a:t>AFET</a:t>
            </a:r>
            <a:endParaRPr lang="tr-TR" sz="2000" dirty="0">
              <a:solidFill>
                <a:schemeClr val="bg1">
                  <a:lumMod val="50000"/>
                </a:schemeClr>
              </a:solidFill>
              <a:effectLst/>
              <a:latin typeface="Calibri" panose="020F0502020204030204" pitchFamily="34" charset="0"/>
              <a:ea typeface="Calibri" panose="020F0502020204030204" pitchFamily="34" charset="0"/>
            </a:endParaRPr>
          </a:p>
        </p:txBody>
      </p:sp>
      <p:sp>
        <p:nvSpPr>
          <p:cNvPr id="25" name="Dikdörtgen 24"/>
          <p:cNvSpPr/>
          <p:nvPr/>
        </p:nvSpPr>
        <p:spPr>
          <a:xfrm>
            <a:off x="-235113" y="3537820"/>
            <a:ext cx="11798710" cy="987963"/>
          </a:xfrm>
          <a:prstGeom prst="rect">
            <a:avLst/>
          </a:prstGeom>
        </p:spPr>
        <p:txBody>
          <a:bodyPr wrap="square">
            <a:spAutoFit/>
          </a:bodyPr>
          <a:lstStyle/>
          <a:p>
            <a:pPr marL="4281170" marR="340360">
              <a:lnSpc>
                <a:spcPct val="97000"/>
              </a:lnSpc>
              <a:spcAft>
                <a:spcPts val="0"/>
              </a:spcAft>
            </a:pPr>
            <a:r>
              <a:rPr lang="tr-TR" sz="4000" dirty="0" smtClean="0">
                <a:solidFill>
                  <a:schemeClr val="bg1">
                    <a:lumMod val="50000"/>
                  </a:schemeClr>
                </a:solidFill>
                <a:latin typeface="Calibri" panose="020F0502020204030204" pitchFamily="34" charset="0"/>
                <a:ea typeface="Calibri" panose="020F0502020204030204" pitchFamily="34" charset="0"/>
              </a:rPr>
              <a:t>ACİL</a:t>
            </a:r>
            <a:r>
              <a:rPr lang="tr-TR" sz="4000" spc="-15" dirty="0" smtClean="0">
                <a:solidFill>
                  <a:schemeClr val="bg1">
                    <a:lumMod val="50000"/>
                  </a:schemeClr>
                </a:solidFill>
                <a:latin typeface="Calibri" panose="020F0502020204030204" pitchFamily="34" charset="0"/>
                <a:ea typeface="Calibri" panose="020F0502020204030204" pitchFamily="34" charset="0"/>
              </a:rPr>
              <a:t> </a:t>
            </a:r>
            <a:r>
              <a:rPr lang="tr-TR" sz="4000" dirty="0" smtClean="0">
                <a:solidFill>
                  <a:schemeClr val="bg1">
                    <a:lumMod val="50000"/>
                  </a:schemeClr>
                </a:solidFill>
                <a:latin typeface="Calibri" panose="020F0502020204030204" pitchFamily="34" charset="0"/>
                <a:ea typeface="Calibri" panose="020F0502020204030204" pitchFamily="34" charset="0"/>
              </a:rPr>
              <a:t>DURUM</a:t>
            </a:r>
          </a:p>
          <a:p>
            <a:pPr marL="4281170" marR="340360">
              <a:lnSpc>
                <a:spcPct val="97000"/>
              </a:lnSpc>
              <a:spcAft>
                <a:spcPts val="0"/>
              </a:spcAft>
            </a:pPr>
            <a:endParaRPr lang="tr-TR" sz="2000" dirty="0">
              <a:effectLst/>
              <a:latin typeface="Calibri" panose="020F0502020204030204" pitchFamily="34" charset="0"/>
              <a:ea typeface="Calibri" panose="020F0502020204030204" pitchFamily="34" charset="0"/>
            </a:endParaRPr>
          </a:p>
        </p:txBody>
      </p:sp>
      <p:sp>
        <p:nvSpPr>
          <p:cNvPr id="26" name="Dikdörtgen 25"/>
          <p:cNvSpPr/>
          <p:nvPr/>
        </p:nvSpPr>
        <p:spPr>
          <a:xfrm>
            <a:off x="1878242" y="1559096"/>
            <a:ext cx="12062909" cy="1431546"/>
          </a:xfrm>
          <a:prstGeom prst="rect">
            <a:avLst/>
          </a:prstGeom>
        </p:spPr>
        <p:txBody>
          <a:bodyPr wrap="square">
            <a:spAutoFit/>
          </a:bodyPr>
          <a:lstStyle/>
          <a:p>
            <a:pPr marL="1780540" marR="1885950">
              <a:lnSpc>
                <a:spcPct val="97000"/>
              </a:lnSpc>
              <a:spcBef>
                <a:spcPts val="170"/>
              </a:spcBef>
              <a:spcAft>
                <a:spcPts val="0"/>
              </a:spcAft>
            </a:pPr>
            <a:r>
              <a:rPr lang="tr-TR" sz="4800" dirty="0" smtClean="0">
                <a:latin typeface="Calibri" panose="020F0502020204030204" pitchFamily="34" charset="0"/>
                <a:ea typeface="Calibri" panose="020F0502020204030204" pitchFamily="34" charset="0"/>
              </a:rPr>
              <a:t>OLAY</a:t>
            </a:r>
          </a:p>
          <a:p>
            <a:pPr marL="1780540" marR="1885950">
              <a:lnSpc>
                <a:spcPct val="97000"/>
              </a:lnSpc>
              <a:spcBef>
                <a:spcPts val="170"/>
              </a:spcBef>
              <a:spcAft>
                <a:spcPts val="0"/>
              </a:spcAft>
            </a:pPr>
            <a:r>
              <a:rPr lang="tr-TR" sz="2000" dirty="0" smtClean="0"/>
              <a:t>Etkisi </a:t>
            </a:r>
            <a:r>
              <a:rPr lang="tr-TR" sz="2000" dirty="0"/>
              <a:t>sınırlı kalan, yerel bir kurum ve kuruluşun imkanları ile baş edilebilen durumlardır.</a:t>
            </a:r>
            <a:endParaRPr lang="tr-TR" sz="2000" dirty="0">
              <a:effectLst/>
              <a:latin typeface="Calibri" panose="020F0502020204030204" pitchFamily="34" charset="0"/>
              <a:ea typeface="Calibri" panose="020F0502020204030204" pitchFamily="34" charset="0"/>
            </a:endParaRPr>
          </a:p>
        </p:txBody>
      </p:sp>
      <p:sp>
        <p:nvSpPr>
          <p:cNvPr id="2" name="Dikdörtgen 1"/>
          <p:cNvSpPr/>
          <p:nvPr/>
        </p:nvSpPr>
        <p:spPr>
          <a:xfrm>
            <a:off x="2994184" y="272633"/>
            <a:ext cx="5340116" cy="646331"/>
          </a:xfrm>
          <a:prstGeom prst="rect">
            <a:avLst/>
          </a:prstGeom>
        </p:spPr>
        <p:txBody>
          <a:bodyPr wrap="none">
            <a:spAutoFit/>
          </a:bodyPr>
          <a:lstStyle/>
          <a:p>
            <a:pPr marR="24765" algn="ctr">
              <a:spcBef>
                <a:spcPts val="140"/>
              </a:spcBef>
              <a:spcAft>
                <a:spcPts val="0"/>
              </a:spcAft>
            </a:pPr>
            <a:r>
              <a:rPr lang="tr-TR" sz="3600" dirty="0">
                <a:solidFill>
                  <a:srgbClr val="006FC0"/>
                </a:solidFill>
                <a:latin typeface="Calibri" panose="020F0502020204030204" pitchFamily="34" charset="0"/>
                <a:ea typeface="Calibri" panose="020F0502020204030204" pitchFamily="34" charset="0"/>
              </a:rPr>
              <a:t>Olay,</a:t>
            </a:r>
            <a:r>
              <a:rPr lang="tr-TR" sz="3600" spc="-65" dirty="0">
                <a:solidFill>
                  <a:srgbClr val="006FC0"/>
                </a:solidFill>
                <a:latin typeface="Calibri" panose="020F0502020204030204" pitchFamily="34" charset="0"/>
                <a:ea typeface="Calibri" panose="020F0502020204030204" pitchFamily="34" charset="0"/>
              </a:rPr>
              <a:t> </a:t>
            </a:r>
            <a:r>
              <a:rPr lang="tr-TR" sz="3600" dirty="0">
                <a:solidFill>
                  <a:srgbClr val="006FC0"/>
                </a:solidFill>
                <a:latin typeface="Calibri" panose="020F0502020204030204" pitchFamily="34" charset="0"/>
                <a:ea typeface="Calibri" panose="020F0502020204030204" pitchFamily="34" charset="0"/>
              </a:rPr>
              <a:t>acil</a:t>
            </a:r>
            <a:r>
              <a:rPr lang="tr-TR" sz="3600" spc="-50" dirty="0">
                <a:solidFill>
                  <a:srgbClr val="006FC0"/>
                </a:solidFill>
                <a:latin typeface="Calibri" panose="020F0502020204030204" pitchFamily="34" charset="0"/>
                <a:ea typeface="Calibri" panose="020F0502020204030204" pitchFamily="34" charset="0"/>
              </a:rPr>
              <a:t> </a:t>
            </a:r>
            <a:r>
              <a:rPr lang="tr-TR" sz="3600" dirty="0">
                <a:solidFill>
                  <a:srgbClr val="006FC0"/>
                </a:solidFill>
                <a:latin typeface="Calibri" panose="020F0502020204030204" pitchFamily="34" charset="0"/>
                <a:ea typeface="Calibri" panose="020F0502020204030204" pitchFamily="34" charset="0"/>
              </a:rPr>
              <a:t>durum,</a:t>
            </a:r>
            <a:r>
              <a:rPr lang="tr-TR" sz="3600" spc="-65" dirty="0">
                <a:solidFill>
                  <a:srgbClr val="006FC0"/>
                </a:solidFill>
                <a:latin typeface="Calibri" panose="020F0502020204030204" pitchFamily="34" charset="0"/>
                <a:ea typeface="Calibri" panose="020F0502020204030204" pitchFamily="34" charset="0"/>
              </a:rPr>
              <a:t> </a:t>
            </a:r>
            <a:r>
              <a:rPr lang="tr-TR" sz="3600" dirty="0">
                <a:solidFill>
                  <a:srgbClr val="006FC0"/>
                </a:solidFill>
                <a:latin typeface="Calibri" panose="020F0502020204030204" pitchFamily="34" charset="0"/>
                <a:ea typeface="Calibri" panose="020F0502020204030204" pitchFamily="34" charset="0"/>
              </a:rPr>
              <a:t>afet</a:t>
            </a:r>
            <a:r>
              <a:rPr lang="tr-TR" sz="3600" spc="-60" dirty="0">
                <a:solidFill>
                  <a:srgbClr val="006FC0"/>
                </a:solidFill>
                <a:latin typeface="Calibri" panose="020F0502020204030204" pitchFamily="34" charset="0"/>
                <a:ea typeface="Calibri" panose="020F0502020204030204" pitchFamily="34" charset="0"/>
              </a:rPr>
              <a:t> </a:t>
            </a:r>
            <a:r>
              <a:rPr lang="tr-TR" sz="3600" dirty="0">
                <a:solidFill>
                  <a:srgbClr val="006FC0"/>
                </a:solidFill>
                <a:latin typeface="Calibri" panose="020F0502020204030204" pitchFamily="34" charset="0"/>
                <a:ea typeface="Calibri" panose="020F0502020204030204" pitchFamily="34" charset="0"/>
              </a:rPr>
              <a:t>ilişkisi</a:t>
            </a:r>
            <a:endParaRPr lang="tr-TR" sz="3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7905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3"/>
          <p:cNvGrpSpPr>
            <a:grpSpLocks/>
          </p:cNvGrpSpPr>
          <p:nvPr/>
        </p:nvGrpSpPr>
        <p:grpSpPr bwMode="auto">
          <a:xfrm>
            <a:off x="0" y="1818971"/>
            <a:ext cx="5229276" cy="4571686"/>
            <a:chOff x="1350" y="-242"/>
            <a:chExt cx="6045" cy="5570"/>
          </a:xfrm>
        </p:grpSpPr>
        <p:sp>
          <p:nvSpPr>
            <p:cNvPr id="7" name="Freeform 81"/>
            <p:cNvSpPr>
              <a:spLocks/>
            </p:cNvSpPr>
            <p:nvPr/>
          </p:nvSpPr>
          <p:spPr bwMode="auto">
            <a:xfrm>
              <a:off x="1350" y="153"/>
              <a:ext cx="4052" cy="5175"/>
            </a:xfrm>
            <a:custGeom>
              <a:avLst/>
              <a:gdLst>
                <a:gd name="T0" fmla="+- 0 3177 1350"/>
                <a:gd name="T1" fmla="*/ T0 w 4052"/>
                <a:gd name="T2" fmla="+- 0 166 154"/>
                <a:gd name="T3" fmla="*/ 166 h 5175"/>
                <a:gd name="T4" fmla="+- 0 2920 1350"/>
                <a:gd name="T5" fmla="*/ T4 w 4052"/>
                <a:gd name="T6" fmla="+- 0 219 154"/>
                <a:gd name="T7" fmla="*/ 219 h 5175"/>
                <a:gd name="T8" fmla="+- 0 2675 1350"/>
                <a:gd name="T9" fmla="*/ T8 w 4052"/>
                <a:gd name="T10" fmla="+- 0 312 154"/>
                <a:gd name="T11" fmla="*/ 312 h 5175"/>
                <a:gd name="T12" fmla="+- 0 2445 1350"/>
                <a:gd name="T13" fmla="*/ T12 w 4052"/>
                <a:gd name="T14" fmla="+- 0 443 154"/>
                <a:gd name="T15" fmla="*/ 443 h 5175"/>
                <a:gd name="T16" fmla="+- 0 2230 1350"/>
                <a:gd name="T17" fmla="*/ T16 w 4052"/>
                <a:gd name="T18" fmla="+- 0 607 154"/>
                <a:gd name="T19" fmla="*/ 607 h 5175"/>
                <a:gd name="T20" fmla="+- 0 2034 1350"/>
                <a:gd name="T21" fmla="*/ T20 w 4052"/>
                <a:gd name="T22" fmla="+- 0 803 154"/>
                <a:gd name="T23" fmla="*/ 803 h 5175"/>
                <a:gd name="T24" fmla="+- 0 1858 1350"/>
                <a:gd name="T25" fmla="*/ T24 w 4052"/>
                <a:gd name="T26" fmla="+- 0 1027 154"/>
                <a:gd name="T27" fmla="*/ 1027 h 5175"/>
                <a:gd name="T28" fmla="+- 0 1705 1350"/>
                <a:gd name="T29" fmla="*/ T28 w 4052"/>
                <a:gd name="T30" fmla="+- 0 1278 154"/>
                <a:gd name="T31" fmla="*/ 1278 h 5175"/>
                <a:gd name="T32" fmla="+- 0 1576 1350"/>
                <a:gd name="T33" fmla="*/ T32 w 4052"/>
                <a:gd name="T34" fmla="+- 0 1552 154"/>
                <a:gd name="T35" fmla="*/ 1552 h 5175"/>
                <a:gd name="T36" fmla="+- 0 1474 1350"/>
                <a:gd name="T37" fmla="*/ T36 w 4052"/>
                <a:gd name="T38" fmla="+- 0 1847 154"/>
                <a:gd name="T39" fmla="*/ 1847 h 5175"/>
                <a:gd name="T40" fmla="+- 0 1401 1350"/>
                <a:gd name="T41" fmla="*/ T40 w 4052"/>
                <a:gd name="T42" fmla="+- 0 2159 154"/>
                <a:gd name="T43" fmla="*/ 2159 h 5175"/>
                <a:gd name="T44" fmla="+- 0 1360 1350"/>
                <a:gd name="T45" fmla="*/ T44 w 4052"/>
                <a:gd name="T46" fmla="+- 0 2487 154"/>
                <a:gd name="T47" fmla="*/ 2487 h 5175"/>
                <a:gd name="T48" fmla="+- 0 1351 1350"/>
                <a:gd name="T49" fmla="*/ T48 w 4052"/>
                <a:gd name="T50" fmla="+- 0 2826 154"/>
                <a:gd name="T51" fmla="*/ 2826 h 5175"/>
                <a:gd name="T52" fmla="+- 0 1377 1350"/>
                <a:gd name="T53" fmla="*/ T52 w 4052"/>
                <a:gd name="T54" fmla="+- 0 3161 154"/>
                <a:gd name="T55" fmla="*/ 3161 h 5175"/>
                <a:gd name="T56" fmla="+- 0 1434 1350"/>
                <a:gd name="T57" fmla="*/ T56 w 4052"/>
                <a:gd name="T58" fmla="+- 0 3481 154"/>
                <a:gd name="T59" fmla="*/ 3481 h 5175"/>
                <a:gd name="T60" fmla="+- 0 1522 1350"/>
                <a:gd name="T61" fmla="*/ T60 w 4052"/>
                <a:gd name="T62" fmla="+- 0 3785 154"/>
                <a:gd name="T63" fmla="*/ 3785 h 5175"/>
                <a:gd name="T64" fmla="+- 0 1637 1350"/>
                <a:gd name="T65" fmla="*/ T64 w 4052"/>
                <a:gd name="T66" fmla="+- 0 4070 154"/>
                <a:gd name="T67" fmla="*/ 4070 h 5175"/>
                <a:gd name="T68" fmla="+- 0 1778 1350"/>
                <a:gd name="T69" fmla="*/ T68 w 4052"/>
                <a:gd name="T70" fmla="+- 0 4332 154"/>
                <a:gd name="T71" fmla="*/ 4332 h 5175"/>
                <a:gd name="T72" fmla="+- 0 1943 1350"/>
                <a:gd name="T73" fmla="*/ T72 w 4052"/>
                <a:gd name="T74" fmla="+- 0 4570 154"/>
                <a:gd name="T75" fmla="*/ 4570 h 5175"/>
                <a:gd name="T76" fmla="+- 0 2130 1350"/>
                <a:gd name="T77" fmla="*/ T76 w 4052"/>
                <a:gd name="T78" fmla="+- 0 4781 154"/>
                <a:gd name="T79" fmla="*/ 4781 h 5175"/>
                <a:gd name="T80" fmla="+- 0 2335 1350"/>
                <a:gd name="T81" fmla="*/ T80 w 4052"/>
                <a:gd name="T82" fmla="+- 0 4961 154"/>
                <a:gd name="T83" fmla="*/ 4961 h 5175"/>
                <a:gd name="T84" fmla="+- 0 2558 1350"/>
                <a:gd name="T85" fmla="*/ T84 w 4052"/>
                <a:gd name="T86" fmla="+- 0 5109 154"/>
                <a:gd name="T87" fmla="*/ 5109 h 5175"/>
                <a:gd name="T88" fmla="+- 0 2796 1350"/>
                <a:gd name="T89" fmla="*/ T88 w 4052"/>
                <a:gd name="T90" fmla="+- 0 5221 154"/>
                <a:gd name="T91" fmla="*/ 5221 h 5175"/>
                <a:gd name="T92" fmla="+- 0 3047 1350"/>
                <a:gd name="T93" fmla="*/ T92 w 4052"/>
                <a:gd name="T94" fmla="+- 0 5294 154"/>
                <a:gd name="T95" fmla="*/ 5294 h 5175"/>
                <a:gd name="T96" fmla="+- 0 3309 1350"/>
                <a:gd name="T97" fmla="*/ T96 w 4052"/>
                <a:gd name="T98" fmla="+- 0 5327 154"/>
                <a:gd name="T99" fmla="*/ 5327 h 5175"/>
                <a:gd name="T100" fmla="+- 0 3575 1350"/>
                <a:gd name="T101" fmla="*/ T100 w 4052"/>
                <a:gd name="T102" fmla="+- 0 5316 154"/>
                <a:gd name="T103" fmla="*/ 5316 h 5175"/>
                <a:gd name="T104" fmla="+- 0 3831 1350"/>
                <a:gd name="T105" fmla="*/ T104 w 4052"/>
                <a:gd name="T106" fmla="+- 0 5262 154"/>
                <a:gd name="T107" fmla="*/ 5262 h 5175"/>
                <a:gd name="T108" fmla="+- 0 4076 1350"/>
                <a:gd name="T109" fmla="*/ T108 w 4052"/>
                <a:gd name="T110" fmla="+- 0 5169 154"/>
                <a:gd name="T111" fmla="*/ 5169 h 5175"/>
                <a:gd name="T112" fmla="+- 0 4307 1350"/>
                <a:gd name="T113" fmla="*/ T112 w 4052"/>
                <a:gd name="T114" fmla="+- 0 5039 154"/>
                <a:gd name="T115" fmla="*/ 5039 h 5175"/>
                <a:gd name="T116" fmla="+- 0 4521 1350"/>
                <a:gd name="T117" fmla="*/ T116 w 4052"/>
                <a:gd name="T118" fmla="+- 0 4875 154"/>
                <a:gd name="T119" fmla="*/ 4875 h 5175"/>
                <a:gd name="T120" fmla="+- 0 4717 1350"/>
                <a:gd name="T121" fmla="*/ T120 w 4052"/>
                <a:gd name="T122" fmla="+- 0 4679 154"/>
                <a:gd name="T123" fmla="*/ 4679 h 5175"/>
                <a:gd name="T124" fmla="+- 0 4893 1350"/>
                <a:gd name="T125" fmla="*/ T124 w 4052"/>
                <a:gd name="T126" fmla="+- 0 4455 154"/>
                <a:gd name="T127" fmla="*/ 4455 h 5175"/>
                <a:gd name="T128" fmla="+- 0 5046 1350"/>
                <a:gd name="T129" fmla="*/ T128 w 4052"/>
                <a:gd name="T130" fmla="+- 0 4204 154"/>
                <a:gd name="T131" fmla="*/ 4204 h 5175"/>
                <a:gd name="T132" fmla="+- 0 5175 1350"/>
                <a:gd name="T133" fmla="*/ T132 w 4052"/>
                <a:gd name="T134" fmla="+- 0 3930 154"/>
                <a:gd name="T135" fmla="*/ 3930 h 5175"/>
                <a:gd name="T136" fmla="+- 0 5277 1350"/>
                <a:gd name="T137" fmla="*/ T136 w 4052"/>
                <a:gd name="T138" fmla="+- 0 3635 154"/>
                <a:gd name="T139" fmla="*/ 3635 h 5175"/>
                <a:gd name="T140" fmla="+- 0 5350 1350"/>
                <a:gd name="T141" fmla="*/ T140 w 4052"/>
                <a:gd name="T142" fmla="+- 0 3323 154"/>
                <a:gd name="T143" fmla="*/ 3323 h 5175"/>
                <a:gd name="T144" fmla="+- 0 5392 1350"/>
                <a:gd name="T145" fmla="*/ T144 w 4052"/>
                <a:gd name="T146" fmla="+- 0 2995 154"/>
                <a:gd name="T147" fmla="*/ 2995 h 5175"/>
                <a:gd name="T148" fmla="+- 0 5400 1350"/>
                <a:gd name="T149" fmla="*/ T148 w 4052"/>
                <a:gd name="T150" fmla="+- 0 2656 154"/>
                <a:gd name="T151" fmla="*/ 2656 h 5175"/>
                <a:gd name="T152" fmla="+- 0 5375 1350"/>
                <a:gd name="T153" fmla="*/ T152 w 4052"/>
                <a:gd name="T154" fmla="+- 0 2321 154"/>
                <a:gd name="T155" fmla="*/ 2321 h 5175"/>
                <a:gd name="T156" fmla="+- 0 5317 1350"/>
                <a:gd name="T157" fmla="*/ T156 w 4052"/>
                <a:gd name="T158" fmla="+- 0 2001 154"/>
                <a:gd name="T159" fmla="*/ 2001 h 5175"/>
                <a:gd name="T160" fmla="+- 0 5230 1350"/>
                <a:gd name="T161" fmla="*/ T160 w 4052"/>
                <a:gd name="T162" fmla="+- 0 1697 154"/>
                <a:gd name="T163" fmla="*/ 1697 h 5175"/>
                <a:gd name="T164" fmla="+- 0 5114 1350"/>
                <a:gd name="T165" fmla="*/ T164 w 4052"/>
                <a:gd name="T166" fmla="+- 0 1412 154"/>
                <a:gd name="T167" fmla="*/ 1412 h 5175"/>
                <a:gd name="T168" fmla="+- 0 4973 1350"/>
                <a:gd name="T169" fmla="*/ T168 w 4052"/>
                <a:gd name="T170" fmla="+- 0 1150 154"/>
                <a:gd name="T171" fmla="*/ 1150 h 5175"/>
                <a:gd name="T172" fmla="+- 0 4808 1350"/>
                <a:gd name="T173" fmla="*/ T172 w 4052"/>
                <a:gd name="T174" fmla="+- 0 912 154"/>
                <a:gd name="T175" fmla="*/ 912 h 5175"/>
                <a:gd name="T176" fmla="+- 0 4622 1350"/>
                <a:gd name="T177" fmla="*/ T176 w 4052"/>
                <a:gd name="T178" fmla="+- 0 701 154"/>
                <a:gd name="T179" fmla="*/ 701 h 5175"/>
                <a:gd name="T180" fmla="+- 0 4416 1350"/>
                <a:gd name="T181" fmla="*/ T180 w 4052"/>
                <a:gd name="T182" fmla="+- 0 521 154"/>
                <a:gd name="T183" fmla="*/ 521 h 5175"/>
                <a:gd name="T184" fmla="+- 0 4193 1350"/>
                <a:gd name="T185" fmla="*/ T184 w 4052"/>
                <a:gd name="T186" fmla="+- 0 373 154"/>
                <a:gd name="T187" fmla="*/ 373 h 5175"/>
                <a:gd name="T188" fmla="+- 0 3955 1350"/>
                <a:gd name="T189" fmla="*/ T188 w 4052"/>
                <a:gd name="T190" fmla="+- 0 261 154"/>
                <a:gd name="T191" fmla="*/ 261 h 5175"/>
                <a:gd name="T192" fmla="+- 0 3704 1350"/>
                <a:gd name="T193" fmla="*/ T192 w 4052"/>
                <a:gd name="T194" fmla="+- 0 188 154"/>
                <a:gd name="T195" fmla="*/ 188 h 5175"/>
                <a:gd name="T196" fmla="+- 0 3442 1350"/>
                <a:gd name="T197" fmla="*/ T196 w 4052"/>
                <a:gd name="T198" fmla="+- 0 155 154"/>
                <a:gd name="T199" fmla="*/ 155 h 5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4052" h="5175">
                  <a:moveTo>
                    <a:pt x="2026" y="0"/>
                  </a:moveTo>
                  <a:lnTo>
                    <a:pt x="1959" y="1"/>
                  </a:lnTo>
                  <a:lnTo>
                    <a:pt x="1892" y="5"/>
                  </a:lnTo>
                  <a:lnTo>
                    <a:pt x="1827" y="12"/>
                  </a:lnTo>
                  <a:lnTo>
                    <a:pt x="1762" y="22"/>
                  </a:lnTo>
                  <a:lnTo>
                    <a:pt x="1697" y="34"/>
                  </a:lnTo>
                  <a:lnTo>
                    <a:pt x="1633" y="48"/>
                  </a:lnTo>
                  <a:lnTo>
                    <a:pt x="1570" y="65"/>
                  </a:lnTo>
                  <a:lnTo>
                    <a:pt x="1508" y="85"/>
                  </a:lnTo>
                  <a:lnTo>
                    <a:pt x="1446" y="107"/>
                  </a:lnTo>
                  <a:lnTo>
                    <a:pt x="1385" y="132"/>
                  </a:lnTo>
                  <a:lnTo>
                    <a:pt x="1325" y="158"/>
                  </a:lnTo>
                  <a:lnTo>
                    <a:pt x="1266" y="188"/>
                  </a:lnTo>
                  <a:lnTo>
                    <a:pt x="1208" y="219"/>
                  </a:lnTo>
                  <a:lnTo>
                    <a:pt x="1151" y="253"/>
                  </a:lnTo>
                  <a:lnTo>
                    <a:pt x="1095" y="289"/>
                  </a:lnTo>
                  <a:lnTo>
                    <a:pt x="1039" y="326"/>
                  </a:lnTo>
                  <a:lnTo>
                    <a:pt x="985" y="367"/>
                  </a:lnTo>
                  <a:lnTo>
                    <a:pt x="932" y="409"/>
                  </a:lnTo>
                  <a:lnTo>
                    <a:pt x="880" y="453"/>
                  </a:lnTo>
                  <a:lnTo>
                    <a:pt x="829" y="499"/>
                  </a:lnTo>
                  <a:lnTo>
                    <a:pt x="780" y="547"/>
                  </a:lnTo>
                  <a:lnTo>
                    <a:pt x="731" y="597"/>
                  </a:lnTo>
                  <a:lnTo>
                    <a:pt x="684" y="649"/>
                  </a:lnTo>
                  <a:lnTo>
                    <a:pt x="638" y="702"/>
                  </a:lnTo>
                  <a:lnTo>
                    <a:pt x="593" y="758"/>
                  </a:lnTo>
                  <a:lnTo>
                    <a:pt x="550" y="815"/>
                  </a:lnTo>
                  <a:lnTo>
                    <a:pt x="508" y="873"/>
                  </a:lnTo>
                  <a:lnTo>
                    <a:pt x="467" y="934"/>
                  </a:lnTo>
                  <a:lnTo>
                    <a:pt x="428" y="996"/>
                  </a:lnTo>
                  <a:lnTo>
                    <a:pt x="391" y="1059"/>
                  </a:lnTo>
                  <a:lnTo>
                    <a:pt x="355" y="1124"/>
                  </a:lnTo>
                  <a:lnTo>
                    <a:pt x="320" y="1190"/>
                  </a:lnTo>
                  <a:lnTo>
                    <a:pt x="287" y="1258"/>
                  </a:lnTo>
                  <a:lnTo>
                    <a:pt x="256" y="1327"/>
                  </a:lnTo>
                  <a:lnTo>
                    <a:pt x="226" y="1398"/>
                  </a:lnTo>
                  <a:lnTo>
                    <a:pt x="198" y="1470"/>
                  </a:lnTo>
                  <a:lnTo>
                    <a:pt x="172" y="1543"/>
                  </a:lnTo>
                  <a:lnTo>
                    <a:pt x="147" y="1617"/>
                  </a:lnTo>
                  <a:lnTo>
                    <a:pt x="124" y="1693"/>
                  </a:lnTo>
                  <a:lnTo>
                    <a:pt x="103" y="1769"/>
                  </a:lnTo>
                  <a:lnTo>
                    <a:pt x="84" y="1847"/>
                  </a:lnTo>
                  <a:lnTo>
                    <a:pt x="67" y="1925"/>
                  </a:lnTo>
                  <a:lnTo>
                    <a:pt x="51" y="2005"/>
                  </a:lnTo>
                  <a:lnTo>
                    <a:pt x="38" y="2086"/>
                  </a:lnTo>
                  <a:lnTo>
                    <a:pt x="27" y="2167"/>
                  </a:lnTo>
                  <a:lnTo>
                    <a:pt x="17" y="2250"/>
                  </a:lnTo>
                  <a:lnTo>
                    <a:pt x="10" y="2333"/>
                  </a:lnTo>
                  <a:lnTo>
                    <a:pt x="4" y="2417"/>
                  </a:lnTo>
                  <a:lnTo>
                    <a:pt x="1" y="2502"/>
                  </a:lnTo>
                  <a:lnTo>
                    <a:pt x="0" y="2587"/>
                  </a:lnTo>
                  <a:lnTo>
                    <a:pt x="1" y="2672"/>
                  </a:lnTo>
                  <a:lnTo>
                    <a:pt x="4" y="2757"/>
                  </a:lnTo>
                  <a:lnTo>
                    <a:pt x="10" y="2841"/>
                  </a:lnTo>
                  <a:lnTo>
                    <a:pt x="17" y="2924"/>
                  </a:lnTo>
                  <a:lnTo>
                    <a:pt x="27" y="3007"/>
                  </a:lnTo>
                  <a:lnTo>
                    <a:pt x="38" y="3088"/>
                  </a:lnTo>
                  <a:lnTo>
                    <a:pt x="51" y="3169"/>
                  </a:lnTo>
                  <a:lnTo>
                    <a:pt x="67" y="3248"/>
                  </a:lnTo>
                  <a:lnTo>
                    <a:pt x="84" y="3327"/>
                  </a:lnTo>
                  <a:lnTo>
                    <a:pt x="103" y="3405"/>
                  </a:lnTo>
                  <a:lnTo>
                    <a:pt x="124" y="3481"/>
                  </a:lnTo>
                  <a:lnTo>
                    <a:pt x="147" y="3557"/>
                  </a:lnTo>
                  <a:lnTo>
                    <a:pt x="172" y="3631"/>
                  </a:lnTo>
                  <a:lnTo>
                    <a:pt x="198" y="3704"/>
                  </a:lnTo>
                  <a:lnTo>
                    <a:pt x="226" y="3776"/>
                  </a:lnTo>
                  <a:lnTo>
                    <a:pt x="256" y="3846"/>
                  </a:lnTo>
                  <a:lnTo>
                    <a:pt x="287" y="3916"/>
                  </a:lnTo>
                  <a:lnTo>
                    <a:pt x="320" y="3983"/>
                  </a:lnTo>
                  <a:lnTo>
                    <a:pt x="355" y="4050"/>
                  </a:lnTo>
                  <a:lnTo>
                    <a:pt x="391" y="4115"/>
                  </a:lnTo>
                  <a:lnTo>
                    <a:pt x="428" y="4178"/>
                  </a:lnTo>
                  <a:lnTo>
                    <a:pt x="467" y="4240"/>
                  </a:lnTo>
                  <a:lnTo>
                    <a:pt x="508" y="4301"/>
                  </a:lnTo>
                  <a:lnTo>
                    <a:pt x="550" y="4359"/>
                  </a:lnTo>
                  <a:lnTo>
                    <a:pt x="593" y="4416"/>
                  </a:lnTo>
                  <a:lnTo>
                    <a:pt x="638" y="4472"/>
                  </a:lnTo>
                  <a:lnTo>
                    <a:pt x="684" y="4525"/>
                  </a:lnTo>
                  <a:lnTo>
                    <a:pt x="731" y="4577"/>
                  </a:lnTo>
                  <a:lnTo>
                    <a:pt x="780" y="4627"/>
                  </a:lnTo>
                  <a:lnTo>
                    <a:pt x="829" y="4675"/>
                  </a:lnTo>
                  <a:lnTo>
                    <a:pt x="880" y="4721"/>
                  </a:lnTo>
                  <a:lnTo>
                    <a:pt x="932" y="4765"/>
                  </a:lnTo>
                  <a:lnTo>
                    <a:pt x="985" y="4807"/>
                  </a:lnTo>
                  <a:lnTo>
                    <a:pt x="1039" y="4847"/>
                  </a:lnTo>
                  <a:lnTo>
                    <a:pt x="1095" y="4885"/>
                  </a:lnTo>
                  <a:lnTo>
                    <a:pt x="1151" y="4921"/>
                  </a:lnTo>
                  <a:lnTo>
                    <a:pt x="1208" y="4955"/>
                  </a:lnTo>
                  <a:lnTo>
                    <a:pt x="1266" y="4986"/>
                  </a:lnTo>
                  <a:lnTo>
                    <a:pt x="1325" y="5015"/>
                  </a:lnTo>
                  <a:lnTo>
                    <a:pt x="1385" y="5042"/>
                  </a:lnTo>
                  <a:lnTo>
                    <a:pt x="1446" y="5067"/>
                  </a:lnTo>
                  <a:lnTo>
                    <a:pt x="1508" y="5089"/>
                  </a:lnTo>
                  <a:lnTo>
                    <a:pt x="1570" y="5108"/>
                  </a:lnTo>
                  <a:lnTo>
                    <a:pt x="1633" y="5126"/>
                  </a:lnTo>
                  <a:lnTo>
                    <a:pt x="1697" y="5140"/>
                  </a:lnTo>
                  <a:lnTo>
                    <a:pt x="1762" y="5152"/>
                  </a:lnTo>
                  <a:lnTo>
                    <a:pt x="1827" y="5162"/>
                  </a:lnTo>
                  <a:lnTo>
                    <a:pt x="1892" y="5169"/>
                  </a:lnTo>
                  <a:lnTo>
                    <a:pt x="1959" y="5173"/>
                  </a:lnTo>
                  <a:lnTo>
                    <a:pt x="2026" y="5174"/>
                  </a:lnTo>
                  <a:lnTo>
                    <a:pt x="2092" y="5173"/>
                  </a:lnTo>
                  <a:lnTo>
                    <a:pt x="2159" y="5169"/>
                  </a:lnTo>
                  <a:lnTo>
                    <a:pt x="2225" y="5162"/>
                  </a:lnTo>
                  <a:lnTo>
                    <a:pt x="2290" y="5152"/>
                  </a:lnTo>
                  <a:lnTo>
                    <a:pt x="2354" y="5140"/>
                  </a:lnTo>
                  <a:lnTo>
                    <a:pt x="2418" y="5126"/>
                  </a:lnTo>
                  <a:lnTo>
                    <a:pt x="2481" y="5108"/>
                  </a:lnTo>
                  <a:lnTo>
                    <a:pt x="2543" y="5089"/>
                  </a:lnTo>
                  <a:lnTo>
                    <a:pt x="2605" y="5067"/>
                  </a:lnTo>
                  <a:lnTo>
                    <a:pt x="2666" y="5042"/>
                  </a:lnTo>
                  <a:lnTo>
                    <a:pt x="2726" y="5015"/>
                  </a:lnTo>
                  <a:lnTo>
                    <a:pt x="2785" y="4986"/>
                  </a:lnTo>
                  <a:lnTo>
                    <a:pt x="2843" y="4955"/>
                  </a:lnTo>
                  <a:lnTo>
                    <a:pt x="2900" y="4921"/>
                  </a:lnTo>
                  <a:lnTo>
                    <a:pt x="2957" y="4885"/>
                  </a:lnTo>
                  <a:lnTo>
                    <a:pt x="3012" y="4847"/>
                  </a:lnTo>
                  <a:lnTo>
                    <a:pt x="3066" y="4807"/>
                  </a:lnTo>
                  <a:lnTo>
                    <a:pt x="3119" y="4765"/>
                  </a:lnTo>
                  <a:lnTo>
                    <a:pt x="3171" y="4721"/>
                  </a:lnTo>
                  <a:lnTo>
                    <a:pt x="3222" y="4675"/>
                  </a:lnTo>
                  <a:lnTo>
                    <a:pt x="3272" y="4627"/>
                  </a:lnTo>
                  <a:lnTo>
                    <a:pt x="3320" y="4577"/>
                  </a:lnTo>
                  <a:lnTo>
                    <a:pt x="3367" y="4525"/>
                  </a:lnTo>
                  <a:lnTo>
                    <a:pt x="3413" y="4472"/>
                  </a:lnTo>
                  <a:lnTo>
                    <a:pt x="3458" y="4416"/>
                  </a:lnTo>
                  <a:lnTo>
                    <a:pt x="3501" y="4359"/>
                  </a:lnTo>
                  <a:lnTo>
                    <a:pt x="3543" y="4301"/>
                  </a:lnTo>
                  <a:lnTo>
                    <a:pt x="3584" y="4240"/>
                  </a:lnTo>
                  <a:lnTo>
                    <a:pt x="3623" y="4178"/>
                  </a:lnTo>
                  <a:lnTo>
                    <a:pt x="3660" y="4115"/>
                  </a:lnTo>
                  <a:lnTo>
                    <a:pt x="3696" y="4050"/>
                  </a:lnTo>
                  <a:lnTo>
                    <a:pt x="3731" y="3983"/>
                  </a:lnTo>
                  <a:lnTo>
                    <a:pt x="3764" y="3916"/>
                  </a:lnTo>
                  <a:lnTo>
                    <a:pt x="3795" y="3846"/>
                  </a:lnTo>
                  <a:lnTo>
                    <a:pt x="3825" y="3776"/>
                  </a:lnTo>
                  <a:lnTo>
                    <a:pt x="3853" y="3704"/>
                  </a:lnTo>
                  <a:lnTo>
                    <a:pt x="3880" y="3631"/>
                  </a:lnTo>
                  <a:lnTo>
                    <a:pt x="3904" y="3557"/>
                  </a:lnTo>
                  <a:lnTo>
                    <a:pt x="3927" y="3481"/>
                  </a:lnTo>
                  <a:lnTo>
                    <a:pt x="3948" y="3405"/>
                  </a:lnTo>
                  <a:lnTo>
                    <a:pt x="3967" y="3327"/>
                  </a:lnTo>
                  <a:lnTo>
                    <a:pt x="3984" y="3248"/>
                  </a:lnTo>
                  <a:lnTo>
                    <a:pt x="4000" y="3169"/>
                  </a:lnTo>
                  <a:lnTo>
                    <a:pt x="4013" y="3088"/>
                  </a:lnTo>
                  <a:lnTo>
                    <a:pt x="4025" y="3007"/>
                  </a:lnTo>
                  <a:lnTo>
                    <a:pt x="4034" y="2924"/>
                  </a:lnTo>
                  <a:lnTo>
                    <a:pt x="4042" y="2841"/>
                  </a:lnTo>
                  <a:lnTo>
                    <a:pt x="4047" y="2757"/>
                  </a:lnTo>
                  <a:lnTo>
                    <a:pt x="4050" y="2672"/>
                  </a:lnTo>
                  <a:lnTo>
                    <a:pt x="4051" y="2587"/>
                  </a:lnTo>
                  <a:lnTo>
                    <a:pt x="4050" y="2502"/>
                  </a:lnTo>
                  <a:lnTo>
                    <a:pt x="4047" y="2417"/>
                  </a:lnTo>
                  <a:lnTo>
                    <a:pt x="4042" y="2333"/>
                  </a:lnTo>
                  <a:lnTo>
                    <a:pt x="4034" y="2250"/>
                  </a:lnTo>
                  <a:lnTo>
                    <a:pt x="4025" y="2167"/>
                  </a:lnTo>
                  <a:lnTo>
                    <a:pt x="4013" y="2086"/>
                  </a:lnTo>
                  <a:lnTo>
                    <a:pt x="4000" y="2005"/>
                  </a:lnTo>
                  <a:lnTo>
                    <a:pt x="3984" y="1925"/>
                  </a:lnTo>
                  <a:lnTo>
                    <a:pt x="3967" y="1847"/>
                  </a:lnTo>
                  <a:lnTo>
                    <a:pt x="3948" y="1769"/>
                  </a:lnTo>
                  <a:lnTo>
                    <a:pt x="3927" y="1693"/>
                  </a:lnTo>
                  <a:lnTo>
                    <a:pt x="3904" y="1617"/>
                  </a:lnTo>
                  <a:lnTo>
                    <a:pt x="3880" y="1543"/>
                  </a:lnTo>
                  <a:lnTo>
                    <a:pt x="3853" y="1470"/>
                  </a:lnTo>
                  <a:lnTo>
                    <a:pt x="3825" y="1398"/>
                  </a:lnTo>
                  <a:lnTo>
                    <a:pt x="3795" y="1327"/>
                  </a:lnTo>
                  <a:lnTo>
                    <a:pt x="3764" y="1258"/>
                  </a:lnTo>
                  <a:lnTo>
                    <a:pt x="3731" y="1190"/>
                  </a:lnTo>
                  <a:lnTo>
                    <a:pt x="3696" y="1124"/>
                  </a:lnTo>
                  <a:lnTo>
                    <a:pt x="3660" y="1059"/>
                  </a:lnTo>
                  <a:lnTo>
                    <a:pt x="3623" y="996"/>
                  </a:lnTo>
                  <a:lnTo>
                    <a:pt x="3584" y="934"/>
                  </a:lnTo>
                  <a:lnTo>
                    <a:pt x="3543" y="873"/>
                  </a:lnTo>
                  <a:lnTo>
                    <a:pt x="3501" y="815"/>
                  </a:lnTo>
                  <a:lnTo>
                    <a:pt x="3458" y="758"/>
                  </a:lnTo>
                  <a:lnTo>
                    <a:pt x="3413" y="702"/>
                  </a:lnTo>
                  <a:lnTo>
                    <a:pt x="3367" y="649"/>
                  </a:lnTo>
                  <a:lnTo>
                    <a:pt x="3320" y="597"/>
                  </a:lnTo>
                  <a:lnTo>
                    <a:pt x="3272" y="547"/>
                  </a:lnTo>
                  <a:lnTo>
                    <a:pt x="3222" y="499"/>
                  </a:lnTo>
                  <a:lnTo>
                    <a:pt x="3171" y="453"/>
                  </a:lnTo>
                  <a:lnTo>
                    <a:pt x="3119" y="409"/>
                  </a:lnTo>
                  <a:lnTo>
                    <a:pt x="3066" y="367"/>
                  </a:lnTo>
                  <a:lnTo>
                    <a:pt x="3012" y="326"/>
                  </a:lnTo>
                  <a:lnTo>
                    <a:pt x="2957" y="289"/>
                  </a:lnTo>
                  <a:lnTo>
                    <a:pt x="2900" y="253"/>
                  </a:lnTo>
                  <a:lnTo>
                    <a:pt x="2843" y="219"/>
                  </a:lnTo>
                  <a:lnTo>
                    <a:pt x="2785" y="188"/>
                  </a:lnTo>
                  <a:lnTo>
                    <a:pt x="2726" y="158"/>
                  </a:lnTo>
                  <a:lnTo>
                    <a:pt x="2666" y="132"/>
                  </a:lnTo>
                  <a:lnTo>
                    <a:pt x="2605" y="107"/>
                  </a:lnTo>
                  <a:lnTo>
                    <a:pt x="2543" y="85"/>
                  </a:lnTo>
                  <a:lnTo>
                    <a:pt x="2481" y="65"/>
                  </a:lnTo>
                  <a:lnTo>
                    <a:pt x="2418" y="48"/>
                  </a:lnTo>
                  <a:lnTo>
                    <a:pt x="2354" y="34"/>
                  </a:lnTo>
                  <a:lnTo>
                    <a:pt x="2290" y="22"/>
                  </a:lnTo>
                  <a:lnTo>
                    <a:pt x="2225" y="12"/>
                  </a:lnTo>
                  <a:lnTo>
                    <a:pt x="2159" y="5"/>
                  </a:lnTo>
                  <a:lnTo>
                    <a:pt x="2092" y="1"/>
                  </a:lnTo>
                  <a:lnTo>
                    <a:pt x="20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8" name="Freeform 80"/>
            <p:cNvSpPr>
              <a:spLocks/>
            </p:cNvSpPr>
            <p:nvPr/>
          </p:nvSpPr>
          <p:spPr bwMode="auto">
            <a:xfrm>
              <a:off x="1350" y="153"/>
              <a:ext cx="4052" cy="5175"/>
            </a:xfrm>
            <a:custGeom>
              <a:avLst/>
              <a:gdLst>
                <a:gd name="T0" fmla="+- 0 1360 1350"/>
                <a:gd name="T1" fmla="*/ T0 w 4052"/>
                <a:gd name="T2" fmla="+- 0 2487 154"/>
                <a:gd name="T3" fmla="*/ 2487 h 5175"/>
                <a:gd name="T4" fmla="+- 0 1401 1350"/>
                <a:gd name="T5" fmla="*/ T4 w 4052"/>
                <a:gd name="T6" fmla="+- 0 2159 154"/>
                <a:gd name="T7" fmla="*/ 2159 h 5175"/>
                <a:gd name="T8" fmla="+- 0 1474 1350"/>
                <a:gd name="T9" fmla="*/ T8 w 4052"/>
                <a:gd name="T10" fmla="+- 0 1847 154"/>
                <a:gd name="T11" fmla="*/ 1847 h 5175"/>
                <a:gd name="T12" fmla="+- 0 1576 1350"/>
                <a:gd name="T13" fmla="*/ T12 w 4052"/>
                <a:gd name="T14" fmla="+- 0 1552 154"/>
                <a:gd name="T15" fmla="*/ 1552 h 5175"/>
                <a:gd name="T16" fmla="+- 0 1705 1350"/>
                <a:gd name="T17" fmla="*/ T16 w 4052"/>
                <a:gd name="T18" fmla="+- 0 1278 154"/>
                <a:gd name="T19" fmla="*/ 1278 h 5175"/>
                <a:gd name="T20" fmla="+- 0 1858 1350"/>
                <a:gd name="T21" fmla="*/ T20 w 4052"/>
                <a:gd name="T22" fmla="+- 0 1027 154"/>
                <a:gd name="T23" fmla="*/ 1027 h 5175"/>
                <a:gd name="T24" fmla="+- 0 2034 1350"/>
                <a:gd name="T25" fmla="*/ T24 w 4052"/>
                <a:gd name="T26" fmla="+- 0 803 154"/>
                <a:gd name="T27" fmla="*/ 803 h 5175"/>
                <a:gd name="T28" fmla="+- 0 2230 1350"/>
                <a:gd name="T29" fmla="*/ T28 w 4052"/>
                <a:gd name="T30" fmla="+- 0 607 154"/>
                <a:gd name="T31" fmla="*/ 607 h 5175"/>
                <a:gd name="T32" fmla="+- 0 2445 1350"/>
                <a:gd name="T33" fmla="*/ T32 w 4052"/>
                <a:gd name="T34" fmla="+- 0 443 154"/>
                <a:gd name="T35" fmla="*/ 443 h 5175"/>
                <a:gd name="T36" fmla="+- 0 2675 1350"/>
                <a:gd name="T37" fmla="*/ T36 w 4052"/>
                <a:gd name="T38" fmla="+- 0 312 154"/>
                <a:gd name="T39" fmla="*/ 312 h 5175"/>
                <a:gd name="T40" fmla="+- 0 2920 1350"/>
                <a:gd name="T41" fmla="*/ T40 w 4052"/>
                <a:gd name="T42" fmla="+- 0 219 154"/>
                <a:gd name="T43" fmla="*/ 219 h 5175"/>
                <a:gd name="T44" fmla="+- 0 3177 1350"/>
                <a:gd name="T45" fmla="*/ T44 w 4052"/>
                <a:gd name="T46" fmla="+- 0 166 154"/>
                <a:gd name="T47" fmla="*/ 166 h 5175"/>
                <a:gd name="T48" fmla="+- 0 3442 1350"/>
                <a:gd name="T49" fmla="*/ T48 w 4052"/>
                <a:gd name="T50" fmla="+- 0 155 154"/>
                <a:gd name="T51" fmla="*/ 155 h 5175"/>
                <a:gd name="T52" fmla="+- 0 3704 1350"/>
                <a:gd name="T53" fmla="*/ T52 w 4052"/>
                <a:gd name="T54" fmla="+- 0 188 154"/>
                <a:gd name="T55" fmla="*/ 188 h 5175"/>
                <a:gd name="T56" fmla="+- 0 3955 1350"/>
                <a:gd name="T57" fmla="*/ T56 w 4052"/>
                <a:gd name="T58" fmla="+- 0 261 154"/>
                <a:gd name="T59" fmla="*/ 261 h 5175"/>
                <a:gd name="T60" fmla="+- 0 4193 1350"/>
                <a:gd name="T61" fmla="*/ T60 w 4052"/>
                <a:gd name="T62" fmla="+- 0 373 154"/>
                <a:gd name="T63" fmla="*/ 373 h 5175"/>
                <a:gd name="T64" fmla="+- 0 4416 1350"/>
                <a:gd name="T65" fmla="*/ T64 w 4052"/>
                <a:gd name="T66" fmla="+- 0 521 154"/>
                <a:gd name="T67" fmla="*/ 521 h 5175"/>
                <a:gd name="T68" fmla="+- 0 4622 1350"/>
                <a:gd name="T69" fmla="*/ T68 w 4052"/>
                <a:gd name="T70" fmla="+- 0 701 154"/>
                <a:gd name="T71" fmla="*/ 701 h 5175"/>
                <a:gd name="T72" fmla="+- 0 4808 1350"/>
                <a:gd name="T73" fmla="*/ T72 w 4052"/>
                <a:gd name="T74" fmla="+- 0 912 154"/>
                <a:gd name="T75" fmla="*/ 912 h 5175"/>
                <a:gd name="T76" fmla="+- 0 4973 1350"/>
                <a:gd name="T77" fmla="*/ T76 w 4052"/>
                <a:gd name="T78" fmla="+- 0 1150 154"/>
                <a:gd name="T79" fmla="*/ 1150 h 5175"/>
                <a:gd name="T80" fmla="+- 0 5114 1350"/>
                <a:gd name="T81" fmla="*/ T80 w 4052"/>
                <a:gd name="T82" fmla="+- 0 1412 154"/>
                <a:gd name="T83" fmla="*/ 1412 h 5175"/>
                <a:gd name="T84" fmla="+- 0 5230 1350"/>
                <a:gd name="T85" fmla="*/ T84 w 4052"/>
                <a:gd name="T86" fmla="+- 0 1697 154"/>
                <a:gd name="T87" fmla="*/ 1697 h 5175"/>
                <a:gd name="T88" fmla="+- 0 5317 1350"/>
                <a:gd name="T89" fmla="*/ T88 w 4052"/>
                <a:gd name="T90" fmla="+- 0 2001 154"/>
                <a:gd name="T91" fmla="*/ 2001 h 5175"/>
                <a:gd name="T92" fmla="+- 0 5375 1350"/>
                <a:gd name="T93" fmla="*/ T92 w 4052"/>
                <a:gd name="T94" fmla="+- 0 2321 154"/>
                <a:gd name="T95" fmla="*/ 2321 h 5175"/>
                <a:gd name="T96" fmla="+- 0 5400 1350"/>
                <a:gd name="T97" fmla="*/ T96 w 4052"/>
                <a:gd name="T98" fmla="+- 0 2656 154"/>
                <a:gd name="T99" fmla="*/ 2656 h 5175"/>
                <a:gd name="T100" fmla="+- 0 5392 1350"/>
                <a:gd name="T101" fmla="*/ T100 w 4052"/>
                <a:gd name="T102" fmla="+- 0 2995 154"/>
                <a:gd name="T103" fmla="*/ 2995 h 5175"/>
                <a:gd name="T104" fmla="+- 0 5350 1350"/>
                <a:gd name="T105" fmla="*/ T104 w 4052"/>
                <a:gd name="T106" fmla="+- 0 3323 154"/>
                <a:gd name="T107" fmla="*/ 3323 h 5175"/>
                <a:gd name="T108" fmla="+- 0 5277 1350"/>
                <a:gd name="T109" fmla="*/ T108 w 4052"/>
                <a:gd name="T110" fmla="+- 0 3635 154"/>
                <a:gd name="T111" fmla="*/ 3635 h 5175"/>
                <a:gd name="T112" fmla="+- 0 5175 1350"/>
                <a:gd name="T113" fmla="*/ T112 w 4052"/>
                <a:gd name="T114" fmla="+- 0 3930 154"/>
                <a:gd name="T115" fmla="*/ 3930 h 5175"/>
                <a:gd name="T116" fmla="+- 0 5046 1350"/>
                <a:gd name="T117" fmla="*/ T116 w 4052"/>
                <a:gd name="T118" fmla="+- 0 4204 154"/>
                <a:gd name="T119" fmla="*/ 4204 h 5175"/>
                <a:gd name="T120" fmla="+- 0 4893 1350"/>
                <a:gd name="T121" fmla="*/ T120 w 4052"/>
                <a:gd name="T122" fmla="+- 0 4455 154"/>
                <a:gd name="T123" fmla="*/ 4455 h 5175"/>
                <a:gd name="T124" fmla="+- 0 4717 1350"/>
                <a:gd name="T125" fmla="*/ T124 w 4052"/>
                <a:gd name="T126" fmla="+- 0 4679 154"/>
                <a:gd name="T127" fmla="*/ 4679 h 5175"/>
                <a:gd name="T128" fmla="+- 0 4521 1350"/>
                <a:gd name="T129" fmla="*/ T128 w 4052"/>
                <a:gd name="T130" fmla="+- 0 4875 154"/>
                <a:gd name="T131" fmla="*/ 4875 h 5175"/>
                <a:gd name="T132" fmla="+- 0 4307 1350"/>
                <a:gd name="T133" fmla="*/ T132 w 4052"/>
                <a:gd name="T134" fmla="+- 0 5039 154"/>
                <a:gd name="T135" fmla="*/ 5039 h 5175"/>
                <a:gd name="T136" fmla="+- 0 4076 1350"/>
                <a:gd name="T137" fmla="*/ T136 w 4052"/>
                <a:gd name="T138" fmla="+- 0 5169 154"/>
                <a:gd name="T139" fmla="*/ 5169 h 5175"/>
                <a:gd name="T140" fmla="+- 0 3831 1350"/>
                <a:gd name="T141" fmla="*/ T140 w 4052"/>
                <a:gd name="T142" fmla="+- 0 5262 154"/>
                <a:gd name="T143" fmla="*/ 5262 h 5175"/>
                <a:gd name="T144" fmla="+- 0 3575 1350"/>
                <a:gd name="T145" fmla="*/ T144 w 4052"/>
                <a:gd name="T146" fmla="+- 0 5316 154"/>
                <a:gd name="T147" fmla="*/ 5316 h 5175"/>
                <a:gd name="T148" fmla="+- 0 3309 1350"/>
                <a:gd name="T149" fmla="*/ T148 w 4052"/>
                <a:gd name="T150" fmla="+- 0 5327 154"/>
                <a:gd name="T151" fmla="*/ 5327 h 5175"/>
                <a:gd name="T152" fmla="+- 0 3047 1350"/>
                <a:gd name="T153" fmla="*/ T152 w 4052"/>
                <a:gd name="T154" fmla="+- 0 5294 154"/>
                <a:gd name="T155" fmla="*/ 5294 h 5175"/>
                <a:gd name="T156" fmla="+- 0 2796 1350"/>
                <a:gd name="T157" fmla="*/ T156 w 4052"/>
                <a:gd name="T158" fmla="+- 0 5221 154"/>
                <a:gd name="T159" fmla="*/ 5221 h 5175"/>
                <a:gd name="T160" fmla="+- 0 2558 1350"/>
                <a:gd name="T161" fmla="*/ T160 w 4052"/>
                <a:gd name="T162" fmla="+- 0 5109 154"/>
                <a:gd name="T163" fmla="*/ 5109 h 5175"/>
                <a:gd name="T164" fmla="+- 0 2335 1350"/>
                <a:gd name="T165" fmla="*/ T164 w 4052"/>
                <a:gd name="T166" fmla="+- 0 4961 154"/>
                <a:gd name="T167" fmla="*/ 4961 h 5175"/>
                <a:gd name="T168" fmla="+- 0 2130 1350"/>
                <a:gd name="T169" fmla="*/ T168 w 4052"/>
                <a:gd name="T170" fmla="+- 0 4781 154"/>
                <a:gd name="T171" fmla="*/ 4781 h 5175"/>
                <a:gd name="T172" fmla="+- 0 1943 1350"/>
                <a:gd name="T173" fmla="*/ T172 w 4052"/>
                <a:gd name="T174" fmla="+- 0 4570 154"/>
                <a:gd name="T175" fmla="*/ 4570 h 5175"/>
                <a:gd name="T176" fmla="+- 0 1778 1350"/>
                <a:gd name="T177" fmla="*/ T176 w 4052"/>
                <a:gd name="T178" fmla="+- 0 4332 154"/>
                <a:gd name="T179" fmla="*/ 4332 h 5175"/>
                <a:gd name="T180" fmla="+- 0 1637 1350"/>
                <a:gd name="T181" fmla="*/ T180 w 4052"/>
                <a:gd name="T182" fmla="+- 0 4070 154"/>
                <a:gd name="T183" fmla="*/ 4070 h 5175"/>
                <a:gd name="T184" fmla="+- 0 1522 1350"/>
                <a:gd name="T185" fmla="*/ T184 w 4052"/>
                <a:gd name="T186" fmla="+- 0 3785 154"/>
                <a:gd name="T187" fmla="*/ 3785 h 5175"/>
                <a:gd name="T188" fmla="+- 0 1434 1350"/>
                <a:gd name="T189" fmla="*/ T188 w 4052"/>
                <a:gd name="T190" fmla="+- 0 3481 154"/>
                <a:gd name="T191" fmla="*/ 3481 h 5175"/>
                <a:gd name="T192" fmla="+- 0 1377 1350"/>
                <a:gd name="T193" fmla="*/ T192 w 4052"/>
                <a:gd name="T194" fmla="+- 0 3161 154"/>
                <a:gd name="T195" fmla="*/ 3161 h 5175"/>
                <a:gd name="T196" fmla="+- 0 1351 1350"/>
                <a:gd name="T197" fmla="*/ T196 w 4052"/>
                <a:gd name="T198" fmla="+- 0 2826 154"/>
                <a:gd name="T199" fmla="*/ 2826 h 5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4052" h="5175">
                  <a:moveTo>
                    <a:pt x="0" y="2587"/>
                  </a:moveTo>
                  <a:lnTo>
                    <a:pt x="1" y="2502"/>
                  </a:lnTo>
                  <a:lnTo>
                    <a:pt x="4" y="2417"/>
                  </a:lnTo>
                  <a:lnTo>
                    <a:pt x="10" y="2333"/>
                  </a:lnTo>
                  <a:lnTo>
                    <a:pt x="17" y="2250"/>
                  </a:lnTo>
                  <a:lnTo>
                    <a:pt x="27" y="2167"/>
                  </a:lnTo>
                  <a:lnTo>
                    <a:pt x="38" y="2086"/>
                  </a:lnTo>
                  <a:lnTo>
                    <a:pt x="51" y="2005"/>
                  </a:lnTo>
                  <a:lnTo>
                    <a:pt x="67" y="1925"/>
                  </a:lnTo>
                  <a:lnTo>
                    <a:pt x="84" y="1847"/>
                  </a:lnTo>
                  <a:lnTo>
                    <a:pt x="103" y="1769"/>
                  </a:lnTo>
                  <a:lnTo>
                    <a:pt x="124" y="1693"/>
                  </a:lnTo>
                  <a:lnTo>
                    <a:pt x="147" y="1617"/>
                  </a:lnTo>
                  <a:lnTo>
                    <a:pt x="172" y="1543"/>
                  </a:lnTo>
                  <a:lnTo>
                    <a:pt x="198" y="1470"/>
                  </a:lnTo>
                  <a:lnTo>
                    <a:pt x="226" y="1398"/>
                  </a:lnTo>
                  <a:lnTo>
                    <a:pt x="256" y="1327"/>
                  </a:lnTo>
                  <a:lnTo>
                    <a:pt x="287" y="1258"/>
                  </a:lnTo>
                  <a:lnTo>
                    <a:pt x="320" y="1190"/>
                  </a:lnTo>
                  <a:lnTo>
                    <a:pt x="355" y="1124"/>
                  </a:lnTo>
                  <a:lnTo>
                    <a:pt x="391" y="1059"/>
                  </a:lnTo>
                  <a:lnTo>
                    <a:pt x="428" y="996"/>
                  </a:lnTo>
                  <a:lnTo>
                    <a:pt x="467" y="934"/>
                  </a:lnTo>
                  <a:lnTo>
                    <a:pt x="508" y="873"/>
                  </a:lnTo>
                  <a:lnTo>
                    <a:pt x="550" y="815"/>
                  </a:lnTo>
                  <a:lnTo>
                    <a:pt x="593" y="758"/>
                  </a:lnTo>
                  <a:lnTo>
                    <a:pt x="638" y="702"/>
                  </a:lnTo>
                  <a:lnTo>
                    <a:pt x="684" y="649"/>
                  </a:lnTo>
                  <a:lnTo>
                    <a:pt x="731" y="597"/>
                  </a:lnTo>
                  <a:lnTo>
                    <a:pt x="780" y="547"/>
                  </a:lnTo>
                  <a:lnTo>
                    <a:pt x="829" y="499"/>
                  </a:lnTo>
                  <a:lnTo>
                    <a:pt x="880" y="453"/>
                  </a:lnTo>
                  <a:lnTo>
                    <a:pt x="932" y="409"/>
                  </a:lnTo>
                  <a:lnTo>
                    <a:pt x="985" y="367"/>
                  </a:lnTo>
                  <a:lnTo>
                    <a:pt x="1039" y="326"/>
                  </a:lnTo>
                  <a:lnTo>
                    <a:pt x="1095" y="289"/>
                  </a:lnTo>
                  <a:lnTo>
                    <a:pt x="1151" y="253"/>
                  </a:lnTo>
                  <a:lnTo>
                    <a:pt x="1208" y="219"/>
                  </a:lnTo>
                  <a:lnTo>
                    <a:pt x="1266" y="188"/>
                  </a:lnTo>
                  <a:lnTo>
                    <a:pt x="1325" y="158"/>
                  </a:lnTo>
                  <a:lnTo>
                    <a:pt x="1385" y="132"/>
                  </a:lnTo>
                  <a:lnTo>
                    <a:pt x="1446" y="107"/>
                  </a:lnTo>
                  <a:lnTo>
                    <a:pt x="1508" y="85"/>
                  </a:lnTo>
                  <a:lnTo>
                    <a:pt x="1570" y="65"/>
                  </a:lnTo>
                  <a:lnTo>
                    <a:pt x="1633" y="48"/>
                  </a:lnTo>
                  <a:lnTo>
                    <a:pt x="1697" y="34"/>
                  </a:lnTo>
                  <a:lnTo>
                    <a:pt x="1762" y="22"/>
                  </a:lnTo>
                  <a:lnTo>
                    <a:pt x="1827" y="12"/>
                  </a:lnTo>
                  <a:lnTo>
                    <a:pt x="1892" y="5"/>
                  </a:lnTo>
                  <a:lnTo>
                    <a:pt x="1959" y="1"/>
                  </a:lnTo>
                  <a:lnTo>
                    <a:pt x="2026" y="0"/>
                  </a:lnTo>
                  <a:lnTo>
                    <a:pt x="2092" y="1"/>
                  </a:lnTo>
                  <a:lnTo>
                    <a:pt x="2159" y="5"/>
                  </a:lnTo>
                  <a:lnTo>
                    <a:pt x="2225" y="12"/>
                  </a:lnTo>
                  <a:lnTo>
                    <a:pt x="2290" y="22"/>
                  </a:lnTo>
                  <a:lnTo>
                    <a:pt x="2354" y="34"/>
                  </a:lnTo>
                  <a:lnTo>
                    <a:pt x="2418" y="48"/>
                  </a:lnTo>
                  <a:lnTo>
                    <a:pt x="2481" y="65"/>
                  </a:lnTo>
                  <a:lnTo>
                    <a:pt x="2543" y="85"/>
                  </a:lnTo>
                  <a:lnTo>
                    <a:pt x="2605" y="107"/>
                  </a:lnTo>
                  <a:lnTo>
                    <a:pt x="2666" y="132"/>
                  </a:lnTo>
                  <a:lnTo>
                    <a:pt x="2726" y="158"/>
                  </a:lnTo>
                  <a:lnTo>
                    <a:pt x="2785" y="188"/>
                  </a:lnTo>
                  <a:lnTo>
                    <a:pt x="2843" y="219"/>
                  </a:lnTo>
                  <a:lnTo>
                    <a:pt x="2900" y="253"/>
                  </a:lnTo>
                  <a:lnTo>
                    <a:pt x="2957" y="289"/>
                  </a:lnTo>
                  <a:lnTo>
                    <a:pt x="3012" y="326"/>
                  </a:lnTo>
                  <a:lnTo>
                    <a:pt x="3066" y="367"/>
                  </a:lnTo>
                  <a:lnTo>
                    <a:pt x="3119" y="409"/>
                  </a:lnTo>
                  <a:lnTo>
                    <a:pt x="3171" y="453"/>
                  </a:lnTo>
                  <a:lnTo>
                    <a:pt x="3222" y="499"/>
                  </a:lnTo>
                  <a:lnTo>
                    <a:pt x="3272" y="547"/>
                  </a:lnTo>
                  <a:lnTo>
                    <a:pt x="3320" y="597"/>
                  </a:lnTo>
                  <a:lnTo>
                    <a:pt x="3367" y="649"/>
                  </a:lnTo>
                  <a:lnTo>
                    <a:pt x="3413" y="702"/>
                  </a:lnTo>
                  <a:lnTo>
                    <a:pt x="3458" y="758"/>
                  </a:lnTo>
                  <a:lnTo>
                    <a:pt x="3501" y="815"/>
                  </a:lnTo>
                  <a:lnTo>
                    <a:pt x="3543" y="873"/>
                  </a:lnTo>
                  <a:lnTo>
                    <a:pt x="3584" y="934"/>
                  </a:lnTo>
                  <a:lnTo>
                    <a:pt x="3623" y="996"/>
                  </a:lnTo>
                  <a:lnTo>
                    <a:pt x="3660" y="1059"/>
                  </a:lnTo>
                  <a:lnTo>
                    <a:pt x="3696" y="1124"/>
                  </a:lnTo>
                  <a:lnTo>
                    <a:pt x="3731" y="1190"/>
                  </a:lnTo>
                  <a:lnTo>
                    <a:pt x="3764" y="1258"/>
                  </a:lnTo>
                  <a:lnTo>
                    <a:pt x="3795" y="1327"/>
                  </a:lnTo>
                  <a:lnTo>
                    <a:pt x="3825" y="1398"/>
                  </a:lnTo>
                  <a:lnTo>
                    <a:pt x="3853" y="1470"/>
                  </a:lnTo>
                  <a:lnTo>
                    <a:pt x="3880" y="1543"/>
                  </a:lnTo>
                  <a:lnTo>
                    <a:pt x="3904" y="1617"/>
                  </a:lnTo>
                  <a:lnTo>
                    <a:pt x="3927" y="1693"/>
                  </a:lnTo>
                  <a:lnTo>
                    <a:pt x="3948" y="1769"/>
                  </a:lnTo>
                  <a:lnTo>
                    <a:pt x="3967" y="1847"/>
                  </a:lnTo>
                  <a:lnTo>
                    <a:pt x="3984" y="1925"/>
                  </a:lnTo>
                  <a:lnTo>
                    <a:pt x="4000" y="2005"/>
                  </a:lnTo>
                  <a:lnTo>
                    <a:pt x="4013" y="2086"/>
                  </a:lnTo>
                  <a:lnTo>
                    <a:pt x="4025" y="2167"/>
                  </a:lnTo>
                  <a:lnTo>
                    <a:pt x="4034" y="2250"/>
                  </a:lnTo>
                  <a:lnTo>
                    <a:pt x="4042" y="2333"/>
                  </a:lnTo>
                  <a:lnTo>
                    <a:pt x="4047" y="2417"/>
                  </a:lnTo>
                  <a:lnTo>
                    <a:pt x="4050" y="2502"/>
                  </a:lnTo>
                  <a:lnTo>
                    <a:pt x="4051" y="2587"/>
                  </a:lnTo>
                  <a:lnTo>
                    <a:pt x="4050" y="2672"/>
                  </a:lnTo>
                  <a:lnTo>
                    <a:pt x="4047" y="2757"/>
                  </a:lnTo>
                  <a:lnTo>
                    <a:pt x="4042" y="2841"/>
                  </a:lnTo>
                  <a:lnTo>
                    <a:pt x="4034" y="2924"/>
                  </a:lnTo>
                  <a:lnTo>
                    <a:pt x="4025" y="3007"/>
                  </a:lnTo>
                  <a:lnTo>
                    <a:pt x="4013" y="3088"/>
                  </a:lnTo>
                  <a:lnTo>
                    <a:pt x="4000" y="3169"/>
                  </a:lnTo>
                  <a:lnTo>
                    <a:pt x="3984" y="3248"/>
                  </a:lnTo>
                  <a:lnTo>
                    <a:pt x="3967" y="3327"/>
                  </a:lnTo>
                  <a:lnTo>
                    <a:pt x="3948" y="3405"/>
                  </a:lnTo>
                  <a:lnTo>
                    <a:pt x="3927" y="3481"/>
                  </a:lnTo>
                  <a:lnTo>
                    <a:pt x="3904" y="3557"/>
                  </a:lnTo>
                  <a:lnTo>
                    <a:pt x="3880" y="3631"/>
                  </a:lnTo>
                  <a:lnTo>
                    <a:pt x="3853" y="3704"/>
                  </a:lnTo>
                  <a:lnTo>
                    <a:pt x="3825" y="3776"/>
                  </a:lnTo>
                  <a:lnTo>
                    <a:pt x="3795" y="3846"/>
                  </a:lnTo>
                  <a:lnTo>
                    <a:pt x="3764" y="3916"/>
                  </a:lnTo>
                  <a:lnTo>
                    <a:pt x="3731" y="3983"/>
                  </a:lnTo>
                  <a:lnTo>
                    <a:pt x="3696" y="4050"/>
                  </a:lnTo>
                  <a:lnTo>
                    <a:pt x="3660" y="4115"/>
                  </a:lnTo>
                  <a:lnTo>
                    <a:pt x="3623" y="4178"/>
                  </a:lnTo>
                  <a:lnTo>
                    <a:pt x="3584" y="4240"/>
                  </a:lnTo>
                  <a:lnTo>
                    <a:pt x="3543" y="4301"/>
                  </a:lnTo>
                  <a:lnTo>
                    <a:pt x="3501" y="4359"/>
                  </a:lnTo>
                  <a:lnTo>
                    <a:pt x="3458" y="4416"/>
                  </a:lnTo>
                  <a:lnTo>
                    <a:pt x="3413" y="4472"/>
                  </a:lnTo>
                  <a:lnTo>
                    <a:pt x="3367" y="4525"/>
                  </a:lnTo>
                  <a:lnTo>
                    <a:pt x="3320" y="4577"/>
                  </a:lnTo>
                  <a:lnTo>
                    <a:pt x="3272" y="4627"/>
                  </a:lnTo>
                  <a:lnTo>
                    <a:pt x="3222" y="4675"/>
                  </a:lnTo>
                  <a:lnTo>
                    <a:pt x="3171" y="4721"/>
                  </a:lnTo>
                  <a:lnTo>
                    <a:pt x="3119" y="4765"/>
                  </a:lnTo>
                  <a:lnTo>
                    <a:pt x="3066" y="4807"/>
                  </a:lnTo>
                  <a:lnTo>
                    <a:pt x="3012" y="4847"/>
                  </a:lnTo>
                  <a:lnTo>
                    <a:pt x="2957" y="4885"/>
                  </a:lnTo>
                  <a:lnTo>
                    <a:pt x="2900" y="4921"/>
                  </a:lnTo>
                  <a:lnTo>
                    <a:pt x="2843" y="4955"/>
                  </a:lnTo>
                  <a:lnTo>
                    <a:pt x="2785" y="4986"/>
                  </a:lnTo>
                  <a:lnTo>
                    <a:pt x="2726" y="5015"/>
                  </a:lnTo>
                  <a:lnTo>
                    <a:pt x="2666" y="5042"/>
                  </a:lnTo>
                  <a:lnTo>
                    <a:pt x="2605" y="5067"/>
                  </a:lnTo>
                  <a:lnTo>
                    <a:pt x="2543" y="5089"/>
                  </a:lnTo>
                  <a:lnTo>
                    <a:pt x="2481" y="5108"/>
                  </a:lnTo>
                  <a:lnTo>
                    <a:pt x="2418" y="5126"/>
                  </a:lnTo>
                  <a:lnTo>
                    <a:pt x="2354" y="5140"/>
                  </a:lnTo>
                  <a:lnTo>
                    <a:pt x="2290" y="5152"/>
                  </a:lnTo>
                  <a:lnTo>
                    <a:pt x="2225" y="5162"/>
                  </a:lnTo>
                  <a:lnTo>
                    <a:pt x="2159" y="5169"/>
                  </a:lnTo>
                  <a:lnTo>
                    <a:pt x="2092" y="5173"/>
                  </a:lnTo>
                  <a:lnTo>
                    <a:pt x="2026" y="5174"/>
                  </a:lnTo>
                  <a:lnTo>
                    <a:pt x="1959" y="5173"/>
                  </a:lnTo>
                  <a:lnTo>
                    <a:pt x="1892" y="5169"/>
                  </a:lnTo>
                  <a:lnTo>
                    <a:pt x="1827" y="5162"/>
                  </a:lnTo>
                  <a:lnTo>
                    <a:pt x="1762" y="5152"/>
                  </a:lnTo>
                  <a:lnTo>
                    <a:pt x="1697" y="5140"/>
                  </a:lnTo>
                  <a:lnTo>
                    <a:pt x="1633" y="5126"/>
                  </a:lnTo>
                  <a:lnTo>
                    <a:pt x="1570" y="5108"/>
                  </a:lnTo>
                  <a:lnTo>
                    <a:pt x="1508" y="5089"/>
                  </a:lnTo>
                  <a:lnTo>
                    <a:pt x="1446" y="5067"/>
                  </a:lnTo>
                  <a:lnTo>
                    <a:pt x="1385" y="5042"/>
                  </a:lnTo>
                  <a:lnTo>
                    <a:pt x="1325" y="5015"/>
                  </a:lnTo>
                  <a:lnTo>
                    <a:pt x="1266" y="4986"/>
                  </a:lnTo>
                  <a:lnTo>
                    <a:pt x="1208" y="4955"/>
                  </a:lnTo>
                  <a:lnTo>
                    <a:pt x="1151" y="4921"/>
                  </a:lnTo>
                  <a:lnTo>
                    <a:pt x="1095" y="4885"/>
                  </a:lnTo>
                  <a:lnTo>
                    <a:pt x="1039" y="4847"/>
                  </a:lnTo>
                  <a:lnTo>
                    <a:pt x="985" y="4807"/>
                  </a:lnTo>
                  <a:lnTo>
                    <a:pt x="932" y="4765"/>
                  </a:lnTo>
                  <a:lnTo>
                    <a:pt x="880" y="4721"/>
                  </a:lnTo>
                  <a:lnTo>
                    <a:pt x="829" y="4675"/>
                  </a:lnTo>
                  <a:lnTo>
                    <a:pt x="780" y="4627"/>
                  </a:lnTo>
                  <a:lnTo>
                    <a:pt x="731" y="4577"/>
                  </a:lnTo>
                  <a:lnTo>
                    <a:pt x="684" y="4525"/>
                  </a:lnTo>
                  <a:lnTo>
                    <a:pt x="638" y="4472"/>
                  </a:lnTo>
                  <a:lnTo>
                    <a:pt x="593" y="4416"/>
                  </a:lnTo>
                  <a:lnTo>
                    <a:pt x="550" y="4359"/>
                  </a:lnTo>
                  <a:lnTo>
                    <a:pt x="508" y="4301"/>
                  </a:lnTo>
                  <a:lnTo>
                    <a:pt x="467" y="4240"/>
                  </a:lnTo>
                  <a:lnTo>
                    <a:pt x="428" y="4178"/>
                  </a:lnTo>
                  <a:lnTo>
                    <a:pt x="391" y="4115"/>
                  </a:lnTo>
                  <a:lnTo>
                    <a:pt x="355" y="4050"/>
                  </a:lnTo>
                  <a:lnTo>
                    <a:pt x="320" y="3983"/>
                  </a:lnTo>
                  <a:lnTo>
                    <a:pt x="287" y="3916"/>
                  </a:lnTo>
                  <a:lnTo>
                    <a:pt x="256" y="3846"/>
                  </a:lnTo>
                  <a:lnTo>
                    <a:pt x="226" y="3776"/>
                  </a:lnTo>
                  <a:lnTo>
                    <a:pt x="198" y="3704"/>
                  </a:lnTo>
                  <a:lnTo>
                    <a:pt x="172" y="3631"/>
                  </a:lnTo>
                  <a:lnTo>
                    <a:pt x="147" y="3557"/>
                  </a:lnTo>
                  <a:lnTo>
                    <a:pt x="124" y="3481"/>
                  </a:lnTo>
                  <a:lnTo>
                    <a:pt x="103" y="3405"/>
                  </a:lnTo>
                  <a:lnTo>
                    <a:pt x="84" y="3327"/>
                  </a:lnTo>
                  <a:lnTo>
                    <a:pt x="67" y="3248"/>
                  </a:lnTo>
                  <a:lnTo>
                    <a:pt x="51" y="3169"/>
                  </a:lnTo>
                  <a:lnTo>
                    <a:pt x="38" y="3088"/>
                  </a:lnTo>
                  <a:lnTo>
                    <a:pt x="27" y="3007"/>
                  </a:lnTo>
                  <a:lnTo>
                    <a:pt x="17" y="2924"/>
                  </a:lnTo>
                  <a:lnTo>
                    <a:pt x="10" y="2841"/>
                  </a:lnTo>
                  <a:lnTo>
                    <a:pt x="4" y="2757"/>
                  </a:lnTo>
                  <a:lnTo>
                    <a:pt x="1" y="2672"/>
                  </a:lnTo>
                  <a:lnTo>
                    <a:pt x="0" y="2587"/>
                  </a:lnTo>
                  <a:close/>
                </a:path>
              </a:pathLst>
            </a:custGeom>
            <a:noFill/>
            <a:ln w="25908">
              <a:solidFill>
                <a:srgbClr val="385D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sp>
          <p:nvSpPr>
            <p:cNvPr id="9" name="Freeform 79"/>
            <p:cNvSpPr>
              <a:spLocks/>
            </p:cNvSpPr>
            <p:nvPr/>
          </p:nvSpPr>
          <p:spPr bwMode="auto">
            <a:xfrm>
              <a:off x="2139" y="1166"/>
              <a:ext cx="2475" cy="3149"/>
            </a:xfrm>
            <a:custGeom>
              <a:avLst/>
              <a:gdLst>
                <a:gd name="T0" fmla="+- 0 3311 2140"/>
                <a:gd name="T1" fmla="*/ T0 w 2475"/>
                <a:gd name="T2" fmla="+- 0 1169 1167"/>
                <a:gd name="T3" fmla="*/ 1169 h 3149"/>
                <a:gd name="T4" fmla="+- 0 3182 2140"/>
                <a:gd name="T5" fmla="*/ T4 w 2475"/>
                <a:gd name="T6" fmla="+- 0 1186 1167"/>
                <a:gd name="T7" fmla="*/ 1186 h 3149"/>
                <a:gd name="T8" fmla="+- 0 3058 2140"/>
                <a:gd name="T9" fmla="*/ T8 w 2475"/>
                <a:gd name="T10" fmla="+- 0 1219 1167"/>
                <a:gd name="T11" fmla="*/ 1219 h 3149"/>
                <a:gd name="T12" fmla="+- 0 2939 2140"/>
                <a:gd name="T13" fmla="*/ T12 w 2475"/>
                <a:gd name="T14" fmla="+- 0 1268 1167"/>
                <a:gd name="T15" fmla="*/ 1268 h 3149"/>
                <a:gd name="T16" fmla="+- 0 2825 2140"/>
                <a:gd name="T17" fmla="*/ T16 w 2475"/>
                <a:gd name="T18" fmla="+- 0 1332 1167"/>
                <a:gd name="T19" fmla="*/ 1332 h 3149"/>
                <a:gd name="T20" fmla="+- 0 2717 2140"/>
                <a:gd name="T21" fmla="*/ T20 w 2475"/>
                <a:gd name="T22" fmla="+- 0 1409 1167"/>
                <a:gd name="T23" fmla="*/ 1409 h 3149"/>
                <a:gd name="T24" fmla="+- 0 2617 2140"/>
                <a:gd name="T25" fmla="*/ T24 w 2475"/>
                <a:gd name="T26" fmla="+- 0 1499 1167"/>
                <a:gd name="T27" fmla="*/ 1499 h 3149"/>
                <a:gd name="T28" fmla="+- 0 2524 2140"/>
                <a:gd name="T29" fmla="*/ T28 w 2475"/>
                <a:gd name="T30" fmla="+- 0 1600 1167"/>
                <a:gd name="T31" fmla="*/ 1600 h 3149"/>
                <a:gd name="T32" fmla="+- 0 2439 2140"/>
                <a:gd name="T33" fmla="*/ T32 w 2475"/>
                <a:gd name="T34" fmla="+- 0 1713 1167"/>
                <a:gd name="T35" fmla="*/ 1713 h 3149"/>
                <a:gd name="T36" fmla="+- 0 2364 2140"/>
                <a:gd name="T37" fmla="*/ T36 w 2475"/>
                <a:gd name="T38" fmla="+- 0 1836 1167"/>
                <a:gd name="T39" fmla="*/ 1836 h 3149"/>
                <a:gd name="T40" fmla="+- 0 2298 2140"/>
                <a:gd name="T41" fmla="*/ T40 w 2475"/>
                <a:gd name="T42" fmla="+- 0 1969 1167"/>
                <a:gd name="T43" fmla="*/ 1969 h 3149"/>
                <a:gd name="T44" fmla="+- 0 2243 2140"/>
                <a:gd name="T45" fmla="*/ T44 w 2475"/>
                <a:gd name="T46" fmla="+- 0 2110 1167"/>
                <a:gd name="T47" fmla="*/ 2110 h 3149"/>
                <a:gd name="T48" fmla="+- 0 2199 2140"/>
                <a:gd name="T49" fmla="*/ T48 w 2475"/>
                <a:gd name="T50" fmla="+- 0 2258 1167"/>
                <a:gd name="T51" fmla="*/ 2258 h 3149"/>
                <a:gd name="T52" fmla="+- 0 2166 2140"/>
                <a:gd name="T53" fmla="*/ T52 w 2475"/>
                <a:gd name="T54" fmla="+- 0 2414 1167"/>
                <a:gd name="T55" fmla="*/ 2414 h 3149"/>
                <a:gd name="T56" fmla="+- 0 2146 2140"/>
                <a:gd name="T57" fmla="*/ T56 w 2475"/>
                <a:gd name="T58" fmla="+- 0 2575 1167"/>
                <a:gd name="T59" fmla="*/ 2575 h 3149"/>
                <a:gd name="T60" fmla="+- 0 2140 2140"/>
                <a:gd name="T61" fmla="*/ T60 w 2475"/>
                <a:gd name="T62" fmla="+- 0 2741 1167"/>
                <a:gd name="T63" fmla="*/ 2741 h 3149"/>
                <a:gd name="T64" fmla="+- 0 2146 2140"/>
                <a:gd name="T65" fmla="*/ T64 w 2475"/>
                <a:gd name="T66" fmla="+- 0 2907 1167"/>
                <a:gd name="T67" fmla="*/ 2907 h 3149"/>
                <a:gd name="T68" fmla="+- 0 2166 2140"/>
                <a:gd name="T69" fmla="*/ T68 w 2475"/>
                <a:gd name="T70" fmla="+- 0 3068 1167"/>
                <a:gd name="T71" fmla="*/ 3068 h 3149"/>
                <a:gd name="T72" fmla="+- 0 2199 2140"/>
                <a:gd name="T73" fmla="*/ T72 w 2475"/>
                <a:gd name="T74" fmla="+- 0 3223 1167"/>
                <a:gd name="T75" fmla="*/ 3223 h 3149"/>
                <a:gd name="T76" fmla="+- 0 2243 2140"/>
                <a:gd name="T77" fmla="*/ T76 w 2475"/>
                <a:gd name="T78" fmla="+- 0 3372 1167"/>
                <a:gd name="T79" fmla="*/ 3372 h 3149"/>
                <a:gd name="T80" fmla="+- 0 2298 2140"/>
                <a:gd name="T81" fmla="*/ T80 w 2475"/>
                <a:gd name="T82" fmla="+- 0 3513 1167"/>
                <a:gd name="T83" fmla="*/ 3513 h 3149"/>
                <a:gd name="T84" fmla="+- 0 2364 2140"/>
                <a:gd name="T85" fmla="*/ T84 w 2475"/>
                <a:gd name="T86" fmla="+- 0 3645 1167"/>
                <a:gd name="T87" fmla="*/ 3645 h 3149"/>
                <a:gd name="T88" fmla="+- 0 2439 2140"/>
                <a:gd name="T89" fmla="*/ T88 w 2475"/>
                <a:gd name="T90" fmla="+- 0 3769 1167"/>
                <a:gd name="T91" fmla="*/ 3769 h 3149"/>
                <a:gd name="T92" fmla="+- 0 2524 2140"/>
                <a:gd name="T93" fmla="*/ T92 w 2475"/>
                <a:gd name="T94" fmla="+- 0 3881 1167"/>
                <a:gd name="T95" fmla="*/ 3881 h 3149"/>
                <a:gd name="T96" fmla="+- 0 2617 2140"/>
                <a:gd name="T97" fmla="*/ T96 w 2475"/>
                <a:gd name="T98" fmla="+- 0 3983 1167"/>
                <a:gd name="T99" fmla="*/ 3983 h 3149"/>
                <a:gd name="T100" fmla="+- 0 2717 2140"/>
                <a:gd name="T101" fmla="*/ T100 w 2475"/>
                <a:gd name="T102" fmla="+- 0 4073 1167"/>
                <a:gd name="T103" fmla="*/ 4073 h 3149"/>
                <a:gd name="T104" fmla="+- 0 2825 2140"/>
                <a:gd name="T105" fmla="*/ T104 w 2475"/>
                <a:gd name="T106" fmla="+- 0 4150 1167"/>
                <a:gd name="T107" fmla="*/ 4150 h 3149"/>
                <a:gd name="T108" fmla="+- 0 2939 2140"/>
                <a:gd name="T109" fmla="*/ T108 w 2475"/>
                <a:gd name="T110" fmla="+- 0 4214 1167"/>
                <a:gd name="T111" fmla="*/ 4214 h 3149"/>
                <a:gd name="T112" fmla="+- 0 3058 2140"/>
                <a:gd name="T113" fmla="*/ T112 w 2475"/>
                <a:gd name="T114" fmla="+- 0 4263 1167"/>
                <a:gd name="T115" fmla="*/ 4263 h 3149"/>
                <a:gd name="T116" fmla="+- 0 3182 2140"/>
                <a:gd name="T117" fmla="*/ T116 w 2475"/>
                <a:gd name="T118" fmla="+- 0 4296 1167"/>
                <a:gd name="T119" fmla="*/ 4296 h 3149"/>
                <a:gd name="T120" fmla="+- 0 3311 2140"/>
                <a:gd name="T121" fmla="*/ T120 w 2475"/>
                <a:gd name="T122" fmla="+- 0 4313 1167"/>
                <a:gd name="T123" fmla="*/ 4313 h 3149"/>
                <a:gd name="T124" fmla="+- 0 3442 2140"/>
                <a:gd name="T125" fmla="*/ T124 w 2475"/>
                <a:gd name="T126" fmla="+- 0 4313 1167"/>
                <a:gd name="T127" fmla="*/ 4313 h 3149"/>
                <a:gd name="T128" fmla="+- 0 3571 2140"/>
                <a:gd name="T129" fmla="*/ T128 w 2475"/>
                <a:gd name="T130" fmla="+- 0 4296 1167"/>
                <a:gd name="T131" fmla="*/ 4296 h 3149"/>
                <a:gd name="T132" fmla="+- 0 3696 2140"/>
                <a:gd name="T133" fmla="*/ T132 w 2475"/>
                <a:gd name="T134" fmla="+- 0 4263 1167"/>
                <a:gd name="T135" fmla="*/ 4263 h 3149"/>
                <a:gd name="T136" fmla="+- 0 3815 2140"/>
                <a:gd name="T137" fmla="*/ T136 w 2475"/>
                <a:gd name="T138" fmla="+- 0 4214 1167"/>
                <a:gd name="T139" fmla="*/ 4214 h 3149"/>
                <a:gd name="T140" fmla="+- 0 3929 2140"/>
                <a:gd name="T141" fmla="*/ T140 w 2475"/>
                <a:gd name="T142" fmla="+- 0 4150 1167"/>
                <a:gd name="T143" fmla="*/ 4150 h 3149"/>
                <a:gd name="T144" fmla="+- 0 4036 2140"/>
                <a:gd name="T145" fmla="*/ T144 w 2475"/>
                <a:gd name="T146" fmla="+- 0 4073 1167"/>
                <a:gd name="T147" fmla="*/ 4073 h 3149"/>
                <a:gd name="T148" fmla="+- 0 4137 2140"/>
                <a:gd name="T149" fmla="*/ T148 w 2475"/>
                <a:gd name="T150" fmla="+- 0 3983 1167"/>
                <a:gd name="T151" fmla="*/ 3983 h 3149"/>
                <a:gd name="T152" fmla="+- 0 4230 2140"/>
                <a:gd name="T153" fmla="*/ T152 w 2475"/>
                <a:gd name="T154" fmla="+- 0 3881 1167"/>
                <a:gd name="T155" fmla="*/ 3881 h 3149"/>
                <a:gd name="T156" fmla="+- 0 4314 2140"/>
                <a:gd name="T157" fmla="*/ T156 w 2475"/>
                <a:gd name="T158" fmla="+- 0 3769 1167"/>
                <a:gd name="T159" fmla="*/ 3769 h 3149"/>
                <a:gd name="T160" fmla="+- 0 4390 2140"/>
                <a:gd name="T161" fmla="*/ T160 w 2475"/>
                <a:gd name="T162" fmla="+- 0 3645 1167"/>
                <a:gd name="T163" fmla="*/ 3645 h 3149"/>
                <a:gd name="T164" fmla="+- 0 4455 2140"/>
                <a:gd name="T165" fmla="*/ T164 w 2475"/>
                <a:gd name="T166" fmla="+- 0 3513 1167"/>
                <a:gd name="T167" fmla="*/ 3513 h 3149"/>
                <a:gd name="T168" fmla="+- 0 4511 2140"/>
                <a:gd name="T169" fmla="*/ T168 w 2475"/>
                <a:gd name="T170" fmla="+- 0 3372 1167"/>
                <a:gd name="T171" fmla="*/ 3372 h 3149"/>
                <a:gd name="T172" fmla="+- 0 4555 2140"/>
                <a:gd name="T173" fmla="*/ T172 w 2475"/>
                <a:gd name="T174" fmla="+- 0 3223 1167"/>
                <a:gd name="T175" fmla="*/ 3223 h 3149"/>
                <a:gd name="T176" fmla="+- 0 4587 2140"/>
                <a:gd name="T177" fmla="*/ T176 w 2475"/>
                <a:gd name="T178" fmla="+- 0 3068 1167"/>
                <a:gd name="T179" fmla="*/ 3068 h 3149"/>
                <a:gd name="T180" fmla="+- 0 4607 2140"/>
                <a:gd name="T181" fmla="*/ T180 w 2475"/>
                <a:gd name="T182" fmla="+- 0 2907 1167"/>
                <a:gd name="T183" fmla="*/ 2907 h 3149"/>
                <a:gd name="T184" fmla="+- 0 4614 2140"/>
                <a:gd name="T185" fmla="*/ T184 w 2475"/>
                <a:gd name="T186" fmla="+- 0 2741 1167"/>
                <a:gd name="T187" fmla="*/ 2741 h 3149"/>
                <a:gd name="T188" fmla="+- 0 4607 2140"/>
                <a:gd name="T189" fmla="*/ T188 w 2475"/>
                <a:gd name="T190" fmla="+- 0 2575 1167"/>
                <a:gd name="T191" fmla="*/ 2575 h 3149"/>
                <a:gd name="T192" fmla="+- 0 4587 2140"/>
                <a:gd name="T193" fmla="*/ T192 w 2475"/>
                <a:gd name="T194" fmla="+- 0 2414 1167"/>
                <a:gd name="T195" fmla="*/ 2414 h 3149"/>
                <a:gd name="T196" fmla="+- 0 4555 2140"/>
                <a:gd name="T197" fmla="*/ T196 w 2475"/>
                <a:gd name="T198" fmla="+- 0 2258 1167"/>
                <a:gd name="T199" fmla="*/ 2258 h 3149"/>
                <a:gd name="T200" fmla="+- 0 4511 2140"/>
                <a:gd name="T201" fmla="*/ T200 w 2475"/>
                <a:gd name="T202" fmla="+- 0 2110 1167"/>
                <a:gd name="T203" fmla="*/ 2110 h 3149"/>
                <a:gd name="T204" fmla="+- 0 4455 2140"/>
                <a:gd name="T205" fmla="*/ T204 w 2475"/>
                <a:gd name="T206" fmla="+- 0 1969 1167"/>
                <a:gd name="T207" fmla="*/ 1969 h 3149"/>
                <a:gd name="T208" fmla="+- 0 4390 2140"/>
                <a:gd name="T209" fmla="*/ T208 w 2475"/>
                <a:gd name="T210" fmla="+- 0 1836 1167"/>
                <a:gd name="T211" fmla="*/ 1836 h 3149"/>
                <a:gd name="T212" fmla="+- 0 4314 2140"/>
                <a:gd name="T213" fmla="*/ T212 w 2475"/>
                <a:gd name="T214" fmla="+- 0 1713 1167"/>
                <a:gd name="T215" fmla="*/ 1713 h 3149"/>
                <a:gd name="T216" fmla="+- 0 4230 2140"/>
                <a:gd name="T217" fmla="*/ T216 w 2475"/>
                <a:gd name="T218" fmla="+- 0 1600 1167"/>
                <a:gd name="T219" fmla="*/ 1600 h 3149"/>
                <a:gd name="T220" fmla="+- 0 4137 2140"/>
                <a:gd name="T221" fmla="*/ T220 w 2475"/>
                <a:gd name="T222" fmla="+- 0 1499 1167"/>
                <a:gd name="T223" fmla="*/ 1499 h 3149"/>
                <a:gd name="T224" fmla="+- 0 4036 2140"/>
                <a:gd name="T225" fmla="*/ T224 w 2475"/>
                <a:gd name="T226" fmla="+- 0 1409 1167"/>
                <a:gd name="T227" fmla="*/ 1409 h 3149"/>
                <a:gd name="T228" fmla="+- 0 3929 2140"/>
                <a:gd name="T229" fmla="*/ T228 w 2475"/>
                <a:gd name="T230" fmla="+- 0 1332 1167"/>
                <a:gd name="T231" fmla="*/ 1332 h 3149"/>
                <a:gd name="T232" fmla="+- 0 3815 2140"/>
                <a:gd name="T233" fmla="*/ T232 w 2475"/>
                <a:gd name="T234" fmla="+- 0 1268 1167"/>
                <a:gd name="T235" fmla="*/ 1268 h 3149"/>
                <a:gd name="T236" fmla="+- 0 3696 2140"/>
                <a:gd name="T237" fmla="*/ T236 w 2475"/>
                <a:gd name="T238" fmla="+- 0 1219 1167"/>
                <a:gd name="T239" fmla="*/ 1219 h 3149"/>
                <a:gd name="T240" fmla="+- 0 3571 2140"/>
                <a:gd name="T241" fmla="*/ T240 w 2475"/>
                <a:gd name="T242" fmla="+- 0 1186 1167"/>
                <a:gd name="T243" fmla="*/ 1186 h 3149"/>
                <a:gd name="T244" fmla="+- 0 3442 2140"/>
                <a:gd name="T245" fmla="*/ T244 w 2475"/>
                <a:gd name="T246" fmla="+- 0 1169 1167"/>
                <a:gd name="T247" fmla="*/ 1169 h 31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475" h="3149">
                  <a:moveTo>
                    <a:pt x="1237" y="0"/>
                  </a:moveTo>
                  <a:lnTo>
                    <a:pt x="1171" y="2"/>
                  </a:lnTo>
                  <a:lnTo>
                    <a:pt x="1106" y="8"/>
                  </a:lnTo>
                  <a:lnTo>
                    <a:pt x="1042" y="19"/>
                  </a:lnTo>
                  <a:lnTo>
                    <a:pt x="980" y="34"/>
                  </a:lnTo>
                  <a:lnTo>
                    <a:pt x="918" y="52"/>
                  </a:lnTo>
                  <a:lnTo>
                    <a:pt x="858" y="75"/>
                  </a:lnTo>
                  <a:lnTo>
                    <a:pt x="799" y="101"/>
                  </a:lnTo>
                  <a:lnTo>
                    <a:pt x="741" y="131"/>
                  </a:lnTo>
                  <a:lnTo>
                    <a:pt x="685" y="165"/>
                  </a:lnTo>
                  <a:lnTo>
                    <a:pt x="630" y="201"/>
                  </a:lnTo>
                  <a:lnTo>
                    <a:pt x="577" y="242"/>
                  </a:lnTo>
                  <a:lnTo>
                    <a:pt x="526" y="285"/>
                  </a:lnTo>
                  <a:lnTo>
                    <a:pt x="477" y="332"/>
                  </a:lnTo>
                  <a:lnTo>
                    <a:pt x="429" y="381"/>
                  </a:lnTo>
                  <a:lnTo>
                    <a:pt x="384" y="433"/>
                  </a:lnTo>
                  <a:lnTo>
                    <a:pt x="341" y="489"/>
                  </a:lnTo>
                  <a:lnTo>
                    <a:pt x="299" y="546"/>
                  </a:lnTo>
                  <a:lnTo>
                    <a:pt x="261" y="607"/>
                  </a:lnTo>
                  <a:lnTo>
                    <a:pt x="224" y="669"/>
                  </a:lnTo>
                  <a:lnTo>
                    <a:pt x="190" y="735"/>
                  </a:lnTo>
                  <a:lnTo>
                    <a:pt x="158" y="802"/>
                  </a:lnTo>
                  <a:lnTo>
                    <a:pt x="129" y="871"/>
                  </a:lnTo>
                  <a:lnTo>
                    <a:pt x="103" y="943"/>
                  </a:lnTo>
                  <a:lnTo>
                    <a:pt x="79" y="1016"/>
                  </a:lnTo>
                  <a:lnTo>
                    <a:pt x="59" y="1091"/>
                  </a:lnTo>
                  <a:lnTo>
                    <a:pt x="41" y="1168"/>
                  </a:lnTo>
                  <a:lnTo>
                    <a:pt x="26" y="1247"/>
                  </a:lnTo>
                  <a:lnTo>
                    <a:pt x="15" y="1327"/>
                  </a:lnTo>
                  <a:lnTo>
                    <a:pt x="6" y="1408"/>
                  </a:lnTo>
                  <a:lnTo>
                    <a:pt x="1" y="1490"/>
                  </a:lnTo>
                  <a:lnTo>
                    <a:pt x="0" y="1574"/>
                  </a:lnTo>
                  <a:lnTo>
                    <a:pt x="1" y="1658"/>
                  </a:lnTo>
                  <a:lnTo>
                    <a:pt x="6" y="1740"/>
                  </a:lnTo>
                  <a:lnTo>
                    <a:pt x="15" y="1821"/>
                  </a:lnTo>
                  <a:lnTo>
                    <a:pt x="26" y="1901"/>
                  </a:lnTo>
                  <a:lnTo>
                    <a:pt x="41" y="1980"/>
                  </a:lnTo>
                  <a:lnTo>
                    <a:pt x="59" y="2056"/>
                  </a:lnTo>
                  <a:lnTo>
                    <a:pt x="79" y="2132"/>
                  </a:lnTo>
                  <a:lnTo>
                    <a:pt x="103" y="2205"/>
                  </a:lnTo>
                  <a:lnTo>
                    <a:pt x="129" y="2276"/>
                  </a:lnTo>
                  <a:lnTo>
                    <a:pt x="158" y="2346"/>
                  </a:lnTo>
                  <a:lnTo>
                    <a:pt x="190" y="2413"/>
                  </a:lnTo>
                  <a:lnTo>
                    <a:pt x="224" y="2478"/>
                  </a:lnTo>
                  <a:lnTo>
                    <a:pt x="261" y="2541"/>
                  </a:lnTo>
                  <a:lnTo>
                    <a:pt x="299" y="2602"/>
                  </a:lnTo>
                  <a:lnTo>
                    <a:pt x="341" y="2659"/>
                  </a:lnTo>
                  <a:lnTo>
                    <a:pt x="384" y="2714"/>
                  </a:lnTo>
                  <a:lnTo>
                    <a:pt x="429" y="2767"/>
                  </a:lnTo>
                  <a:lnTo>
                    <a:pt x="477" y="2816"/>
                  </a:lnTo>
                  <a:lnTo>
                    <a:pt x="526" y="2863"/>
                  </a:lnTo>
                  <a:lnTo>
                    <a:pt x="577" y="2906"/>
                  </a:lnTo>
                  <a:lnTo>
                    <a:pt x="630" y="2946"/>
                  </a:lnTo>
                  <a:lnTo>
                    <a:pt x="685" y="2983"/>
                  </a:lnTo>
                  <a:lnTo>
                    <a:pt x="741" y="3017"/>
                  </a:lnTo>
                  <a:lnTo>
                    <a:pt x="799" y="3047"/>
                  </a:lnTo>
                  <a:lnTo>
                    <a:pt x="858" y="3073"/>
                  </a:lnTo>
                  <a:lnTo>
                    <a:pt x="918" y="3096"/>
                  </a:lnTo>
                  <a:lnTo>
                    <a:pt x="980" y="3114"/>
                  </a:lnTo>
                  <a:lnTo>
                    <a:pt x="1042" y="3129"/>
                  </a:lnTo>
                  <a:lnTo>
                    <a:pt x="1106" y="3140"/>
                  </a:lnTo>
                  <a:lnTo>
                    <a:pt x="1171" y="3146"/>
                  </a:lnTo>
                  <a:lnTo>
                    <a:pt x="1237" y="3148"/>
                  </a:lnTo>
                  <a:lnTo>
                    <a:pt x="1302" y="3146"/>
                  </a:lnTo>
                  <a:lnTo>
                    <a:pt x="1367" y="3140"/>
                  </a:lnTo>
                  <a:lnTo>
                    <a:pt x="1431" y="3129"/>
                  </a:lnTo>
                  <a:lnTo>
                    <a:pt x="1494" y="3114"/>
                  </a:lnTo>
                  <a:lnTo>
                    <a:pt x="1556" y="3096"/>
                  </a:lnTo>
                  <a:lnTo>
                    <a:pt x="1616" y="3073"/>
                  </a:lnTo>
                  <a:lnTo>
                    <a:pt x="1675" y="3047"/>
                  </a:lnTo>
                  <a:lnTo>
                    <a:pt x="1733" y="3017"/>
                  </a:lnTo>
                  <a:lnTo>
                    <a:pt x="1789" y="2983"/>
                  </a:lnTo>
                  <a:lnTo>
                    <a:pt x="1843" y="2946"/>
                  </a:lnTo>
                  <a:lnTo>
                    <a:pt x="1896" y="2906"/>
                  </a:lnTo>
                  <a:lnTo>
                    <a:pt x="1947" y="2863"/>
                  </a:lnTo>
                  <a:lnTo>
                    <a:pt x="1997" y="2816"/>
                  </a:lnTo>
                  <a:lnTo>
                    <a:pt x="2044" y="2767"/>
                  </a:lnTo>
                  <a:lnTo>
                    <a:pt x="2090" y="2714"/>
                  </a:lnTo>
                  <a:lnTo>
                    <a:pt x="2133" y="2659"/>
                  </a:lnTo>
                  <a:lnTo>
                    <a:pt x="2174" y="2602"/>
                  </a:lnTo>
                  <a:lnTo>
                    <a:pt x="2213" y="2541"/>
                  </a:lnTo>
                  <a:lnTo>
                    <a:pt x="2250" y="2478"/>
                  </a:lnTo>
                  <a:lnTo>
                    <a:pt x="2284" y="2413"/>
                  </a:lnTo>
                  <a:lnTo>
                    <a:pt x="2315" y="2346"/>
                  </a:lnTo>
                  <a:lnTo>
                    <a:pt x="2344" y="2276"/>
                  </a:lnTo>
                  <a:lnTo>
                    <a:pt x="2371" y="2205"/>
                  </a:lnTo>
                  <a:lnTo>
                    <a:pt x="2394" y="2132"/>
                  </a:lnTo>
                  <a:lnTo>
                    <a:pt x="2415" y="2056"/>
                  </a:lnTo>
                  <a:lnTo>
                    <a:pt x="2433" y="1980"/>
                  </a:lnTo>
                  <a:lnTo>
                    <a:pt x="2447" y="1901"/>
                  </a:lnTo>
                  <a:lnTo>
                    <a:pt x="2459" y="1821"/>
                  </a:lnTo>
                  <a:lnTo>
                    <a:pt x="2467" y="1740"/>
                  </a:lnTo>
                  <a:lnTo>
                    <a:pt x="2472" y="1658"/>
                  </a:lnTo>
                  <a:lnTo>
                    <a:pt x="2474" y="1574"/>
                  </a:lnTo>
                  <a:lnTo>
                    <a:pt x="2472" y="1490"/>
                  </a:lnTo>
                  <a:lnTo>
                    <a:pt x="2467" y="1408"/>
                  </a:lnTo>
                  <a:lnTo>
                    <a:pt x="2459" y="1327"/>
                  </a:lnTo>
                  <a:lnTo>
                    <a:pt x="2447" y="1247"/>
                  </a:lnTo>
                  <a:lnTo>
                    <a:pt x="2433" y="1168"/>
                  </a:lnTo>
                  <a:lnTo>
                    <a:pt x="2415" y="1091"/>
                  </a:lnTo>
                  <a:lnTo>
                    <a:pt x="2394" y="1016"/>
                  </a:lnTo>
                  <a:lnTo>
                    <a:pt x="2371" y="943"/>
                  </a:lnTo>
                  <a:lnTo>
                    <a:pt x="2344" y="871"/>
                  </a:lnTo>
                  <a:lnTo>
                    <a:pt x="2315" y="802"/>
                  </a:lnTo>
                  <a:lnTo>
                    <a:pt x="2284" y="735"/>
                  </a:lnTo>
                  <a:lnTo>
                    <a:pt x="2250" y="669"/>
                  </a:lnTo>
                  <a:lnTo>
                    <a:pt x="2213" y="607"/>
                  </a:lnTo>
                  <a:lnTo>
                    <a:pt x="2174" y="546"/>
                  </a:lnTo>
                  <a:lnTo>
                    <a:pt x="2133" y="489"/>
                  </a:lnTo>
                  <a:lnTo>
                    <a:pt x="2090" y="433"/>
                  </a:lnTo>
                  <a:lnTo>
                    <a:pt x="2044" y="381"/>
                  </a:lnTo>
                  <a:lnTo>
                    <a:pt x="1997" y="332"/>
                  </a:lnTo>
                  <a:lnTo>
                    <a:pt x="1947" y="285"/>
                  </a:lnTo>
                  <a:lnTo>
                    <a:pt x="1896" y="242"/>
                  </a:lnTo>
                  <a:lnTo>
                    <a:pt x="1843" y="201"/>
                  </a:lnTo>
                  <a:lnTo>
                    <a:pt x="1789" y="165"/>
                  </a:lnTo>
                  <a:lnTo>
                    <a:pt x="1733" y="131"/>
                  </a:lnTo>
                  <a:lnTo>
                    <a:pt x="1675" y="101"/>
                  </a:lnTo>
                  <a:lnTo>
                    <a:pt x="1616" y="75"/>
                  </a:lnTo>
                  <a:lnTo>
                    <a:pt x="1556" y="52"/>
                  </a:lnTo>
                  <a:lnTo>
                    <a:pt x="1494" y="34"/>
                  </a:lnTo>
                  <a:lnTo>
                    <a:pt x="1431" y="19"/>
                  </a:lnTo>
                  <a:lnTo>
                    <a:pt x="1367" y="8"/>
                  </a:lnTo>
                  <a:lnTo>
                    <a:pt x="1302" y="2"/>
                  </a:lnTo>
                  <a:lnTo>
                    <a:pt x="1237" y="0"/>
                  </a:lnTo>
                  <a:close/>
                </a:path>
              </a:pathLst>
            </a:custGeom>
            <a:solidFill>
              <a:srgbClr val="006F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10" name="Freeform 78"/>
            <p:cNvSpPr>
              <a:spLocks/>
            </p:cNvSpPr>
            <p:nvPr/>
          </p:nvSpPr>
          <p:spPr bwMode="auto">
            <a:xfrm>
              <a:off x="2139" y="1166"/>
              <a:ext cx="2475" cy="3149"/>
            </a:xfrm>
            <a:custGeom>
              <a:avLst/>
              <a:gdLst>
                <a:gd name="T0" fmla="+- 0 2141 2140"/>
                <a:gd name="T1" fmla="*/ T0 w 2475"/>
                <a:gd name="T2" fmla="+- 0 2657 1167"/>
                <a:gd name="T3" fmla="*/ 2657 h 3149"/>
                <a:gd name="T4" fmla="+- 0 2155 2140"/>
                <a:gd name="T5" fmla="*/ T4 w 2475"/>
                <a:gd name="T6" fmla="+- 0 2494 1167"/>
                <a:gd name="T7" fmla="*/ 2494 h 3149"/>
                <a:gd name="T8" fmla="+- 0 2181 2140"/>
                <a:gd name="T9" fmla="*/ T8 w 2475"/>
                <a:gd name="T10" fmla="+- 0 2335 1167"/>
                <a:gd name="T11" fmla="*/ 2335 h 3149"/>
                <a:gd name="T12" fmla="+- 0 2219 2140"/>
                <a:gd name="T13" fmla="*/ T12 w 2475"/>
                <a:gd name="T14" fmla="+- 0 2183 1167"/>
                <a:gd name="T15" fmla="*/ 2183 h 3149"/>
                <a:gd name="T16" fmla="+- 0 2269 2140"/>
                <a:gd name="T17" fmla="*/ T16 w 2475"/>
                <a:gd name="T18" fmla="+- 0 2038 1167"/>
                <a:gd name="T19" fmla="*/ 2038 h 3149"/>
                <a:gd name="T20" fmla="+- 0 2330 2140"/>
                <a:gd name="T21" fmla="*/ T20 w 2475"/>
                <a:gd name="T22" fmla="+- 0 1902 1167"/>
                <a:gd name="T23" fmla="*/ 1902 h 3149"/>
                <a:gd name="T24" fmla="+- 0 2401 2140"/>
                <a:gd name="T25" fmla="*/ T24 w 2475"/>
                <a:gd name="T26" fmla="+- 0 1774 1167"/>
                <a:gd name="T27" fmla="*/ 1774 h 3149"/>
                <a:gd name="T28" fmla="+- 0 2481 2140"/>
                <a:gd name="T29" fmla="*/ T28 w 2475"/>
                <a:gd name="T30" fmla="+- 0 1656 1167"/>
                <a:gd name="T31" fmla="*/ 1656 h 3149"/>
                <a:gd name="T32" fmla="+- 0 2569 2140"/>
                <a:gd name="T33" fmla="*/ T32 w 2475"/>
                <a:gd name="T34" fmla="+- 0 1548 1167"/>
                <a:gd name="T35" fmla="*/ 1548 h 3149"/>
                <a:gd name="T36" fmla="+- 0 2666 2140"/>
                <a:gd name="T37" fmla="*/ T36 w 2475"/>
                <a:gd name="T38" fmla="+- 0 1452 1167"/>
                <a:gd name="T39" fmla="*/ 1452 h 3149"/>
                <a:gd name="T40" fmla="+- 0 2770 2140"/>
                <a:gd name="T41" fmla="*/ T40 w 2475"/>
                <a:gd name="T42" fmla="+- 0 1368 1167"/>
                <a:gd name="T43" fmla="*/ 1368 h 3149"/>
                <a:gd name="T44" fmla="+- 0 2881 2140"/>
                <a:gd name="T45" fmla="*/ T44 w 2475"/>
                <a:gd name="T46" fmla="+- 0 1298 1167"/>
                <a:gd name="T47" fmla="*/ 1298 h 3149"/>
                <a:gd name="T48" fmla="+- 0 2998 2140"/>
                <a:gd name="T49" fmla="*/ T48 w 2475"/>
                <a:gd name="T50" fmla="+- 0 1242 1167"/>
                <a:gd name="T51" fmla="*/ 1242 h 3149"/>
                <a:gd name="T52" fmla="+- 0 3120 2140"/>
                <a:gd name="T53" fmla="*/ T52 w 2475"/>
                <a:gd name="T54" fmla="+- 0 1201 1167"/>
                <a:gd name="T55" fmla="*/ 1201 h 3149"/>
                <a:gd name="T56" fmla="+- 0 3246 2140"/>
                <a:gd name="T57" fmla="*/ T56 w 2475"/>
                <a:gd name="T58" fmla="+- 0 1175 1167"/>
                <a:gd name="T59" fmla="*/ 1175 h 3149"/>
                <a:gd name="T60" fmla="+- 0 3377 2140"/>
                <a:gd name="T61" fmla="*/ T60 w 2475"/>
                <a:gd name="T62" fmla="+- 0 1167 1167"/>
                <a:gd name="T63" fmla="*/ 1167 h 3149"/>
                <a:gd name="T64" fmla="+- 0 3507 2140"/>
                <a:gd name="T65" fmla="*/ T64 w 2475"/>
                <a:gd name="T66" fmla="+- 0 1175 1167"/>
                <a:gd name="T67" fmla="*/ 1175 h 3149"/>
                <a:gd name="T68" fmla="+- 0 3634 2140"/>
                <a:gd name="T69" fmla="*/ T68 w 2475"/>
                <a:gd name="T70" fmla="+- 0 1201 1167"/>
                <a:gd name="T71" fmla="*/ 1201 h 3149"/>
                <a:gd name="T72" fmla="+- 0 3756 2140"/>
                <a:gd name="T73" fmla="*/ T72 w 2475"/>
                <a:gd name="T74" fmla="+- 0 1242 1167"/>
                <a:gd name="T75" fmla="*/ 1242 h 3149"/>
                <a:gd name="T76" fmla="+- 0 3873 2140"/>
                <a:gd name="T77" fmla="*/ T76 w 2475"/>
                <a:gd name="T78" fmla="+- 0 1298 1167"/>
                <a:gd name="T79" fmla="*/ 1298 h 3149"/>
                <a:gd name="T80" fmla="+- 0 3983 2140"/>
                <a:gd name="T81" fmla="*/ T80 w 2475"/>
                <a:gd name="T82" fmla="+- 0 1368 1167"/>
                <a:gd name="T83" fmla="*/ 1368 h 3149"/>
                <a:gd name="T84" fmla="+- 0 4087 2140"/>
                <a:gd name="T85" fmla="*/ T84 w 2475"/>
                <a:gd name="T86" fmla="+- 0 1452 1167"/>
                <a:gd name="T87" fmla="*/ 1452 h 3149"/>
                <a:gd name="T88" fmla="+- 0 4184 2140"/>
                <a:gd name="T89" fmla="*/ T88 w 2475"/>
                <a:gd name="T90" fmla="+- 0 1548 1167"/>
                <a:gd name="T91" fmla="*/ 1548 h 3149"/>
                <a:gd name="T92" fmla="+- 0 4273 2140"/>
                <a:gd name="T93" fmla="*/ T92 w 2475"/>
                <a:gd name="T94" fmla="+- 0 1656 1167"/>
                <a:gd name="T95" fmla="*/ 1656 h 3149"/>
                <a:gd name="T96" fmla="+- 0 4353 2140"/>
                <a:gd name="T97" fmla="*/ T96 w 2475"/>
                <a:gd name="T98" fmla="+- 0 1774 1167"/>
                <a:gd name="T99" fmla="*/ 1774 h 3149"/>
                <a:gd name="T100" fmla="+- 0 4424 2140"/>
                <a:gd name="T101" fmla="*/ T100 w 2475"/>
                <a:gd name="T102" fmla="+- 0 1902 1167"/>
                <a:gd name="T103" fmla="*/ 1902 h 3149"/>
                <a:gd name="T104" fmla="+- 0 4484 2140"/>
                <a:gd name="T105" fmla="*/ T104 w 2475"/>
                <a:gd name="T106" fmla="+- 0 2038 1167"/>
                <a:gd name="T107" fmla="*/ 2038 h 3149"/>
                <a:gd name="T108" fmla="+- 0 4534 2140"/>
                <a:gd name="T109" fmla="*/ T108 w 2475"/>
                <a:gd name="T110" fmla="+- 0 2183 1167"/>
                <a:gd name="T111" fmla="*/ 2183 h 3149"/>
                <a:gd name="T112" fmla="+- 0 4573 2140"/>
                <a:gd name="T113" fmla="*/ T112 w 2475"/>
                <a:gd name="T114" fmla="+- 0 2335 1167"/>
                <a:gd name="T115" fmla="*/ 2335 h 3149"/>
                <a:gd name="T116" fmla="+- 0 4599 2140"/>
                <a:gd name="T117" fmla="*/ T116 w 2475"/>
                <a:gd name="T118" fmla="+- 0 2494 1167"/>
                <a:gd name="T119" fmla="*/ 2494 h 3149"/>
                <a:gd name="T120" fmla="+- 0 4612 2140"/>
                <a:gd name="T121" fmla="*/ T120 w 2475"/>
                <a:gd name="T122" fmla="+- 0 2657 1167"/>
                <a:gd name="T123" fmla="*/ 2657 h 3149"/>
                <a:gd name="T124" fmla="+- 0 4612 2140"/>
                <a:gd name="T125" fmla="*/ T124 w 2475"/>
                <a:gd name="T126" fmla="+- 0 2825 1167"/>
                <a:gd name="T127" fmla="*/ 2825 h 3149"/>
                <a:gd name="T128" fmla="+- 0 4599 2140"/>
                <a:gd name="T129" fmla="*/ T128 w 2475"/>
                <a:gd name="T130" fmla="+- 0 2988 1167"/>
                <a:gd name="T131" fmla="*/ 2988 h 3149"/>
                <a:gd name="T132" fmla="+- 0 4573 2140"/>
                <a:gd name="T133" fmla="*/ T132 w 2475"/>
                <a:gd name="T134" fmla="+- 0 3147 1167"/>
                <a:gd name="T135" fmla="*/ 3147 h 3149"/>
                <a:gd name="T136" fmla="+- 0 4534 2140"/>
                <a:gd name="T137" fmla="*/ T136 w 2475"/>
                <a:gd name="T138" fmla="+- 0 3299 1167"/>
                <a:gd name="T139" fmla="*/ 3299 h 3149"/>
                <a:gd name="T140" fmla="+- 0 4484 2140"/>
                <a:gd name="T141" fmla="*/ T140 w 2475"/>
                <a:gd name="T142" fmla="+- 0 3443 1167"/>
                <a:gd name="T143" fmla="*/ 3443 h 3149"/>
                <a:gd name="T144" fmla="+- 0 4424 2140"/>
                <a:gd name="T145" fmla="*/ T144 w 2475"/>
                <a:gd name="T146" fmla="+- 0 3580 1167"/>
                <a:gd name="T147" fmla="*/ 3580 h 3149"/>
                <a:gd name="T148" fmla="+- 0 4353 2140"/>
                <a:gd name="T149" fmla="*/ T148 w 2475"/>
                <a:gd name="T150" fmla="+- 0 3708 1167"/>
                <a:gd name="T151" fmla="*/ 3708 h 3149"/>
                <a:gd name="T152" fmla="+- 0 4273 2140"/>
                <a:gd name="T153" fmla="*/ T152 w 2475"/>
                <a:gd name="T154" fmla="+- 0 3826 1167"/>
                <a:gd name="T155" fmla="*/ 3826 h 3149"/>
                <a:gd name="T156" fmla="+- 0 4184 2140"/>
                <a:gd name="T157" fmla="*/ T156 w 2475"/>
                <a:gd name="T158" fmla="+- 0 3934 1167"/>
                <a:gd name="T159" fmla="*/ 3934 h 3149"/>
                <a:gd name="T160" fmla="+- 0 4087 2140"/>
                <a:gd name="T161" fmla="*/ T160 w 2475"/>
                <a:gd name="T162" fmla="+- 0 4030 1167"/>
                <a:gd name="T163" fmla="*/ 4030 h 3149"/>
                <a:gd name="T164" fmla="+- 0 3983 2140"/>
                <a:gd name="T165" fmla="*/ T164 w 2475"/>
                <a:gd name="T166" fmla="+- 0 4113 1167"/>
                <a:gd name="T167" fmla="*/ 4113 h 3149"/>
                <a:gd name="T168" fmla="+- 0 3873 2140"/>
                <a:gd name="T169" fmla="*/ T168 w 2475"/>
                <a:gd name="T170" fmla="+- 0 4184 1167"/>
                <a:gd name="T171" fmla="*/ 4184 h 3149"/>
                <a:gd name="T172" fmla="+- 0 3756 2140"/>
                <a:gd name="T173" fmla="*/ T172 w 2475"/>
                <a:gd name="T174" fmla="+- 0 4240 1167"/>
                <a:gd name="T175" fmla="*/ 4240 h 3149"/>
                <a:gd name="T176" fmla="+- 0 3634 2140"/>
                <a:gd name="T177" fmla="*/ T176 w 2475"/>
                <a:gd name="T178" fmla="+- 0 4281 1167"/>
                <a:gd name="T179" fmla="*/ 4281 h 3149"/>
                <a:gd name="T180" fmla="+- 0 3507 2140"/>
                <a:gd name="T181" fmla="*/ T180 w 2475"/>
                <a:gd name="T182" fmla="+- 0 4307 1167"/>
                <a:gd name="T183" fmla="*/ 4307 h 3149"/>
                <a:gd name="T184" fmla="+- 0 3377 2140"/>
                <a:gd name="T185" fmla="*/ T184 w 2475"/>
                <a:gd name="T186" fmla="+- 0 4315 1167"/>
                <a:gd name="T187" fmla="*/ 4315 h 3149"/>
                <a:gd name="T188" fmla="+- 0 3246 2140"/>
                <a:gd name="T189" fmla="*/ T188 w 2475"/>
                <a:gd name="T190" fmla="+- 0 4307 1167"/>
                <a:gd name="T191" fmla="*/ 4307 h 3149"/>
                <a:gd name="T192" fmla="+- 0 3120 2140"/>
                <a:gd name="T193" fmla="*/ T192 w 2475"/>
                <a:gd name="T194" fmla="+- 0 4281 1167"/>
                <a:gd name="T195" fmla="*/ 4281 h 3149"/>
                <a:gd name="T196" fmla="+- 0 2998 2140"/>
                <a:gd name="T197" fmla="*/ T196 w 2475"/>
                <a:gd name="T198" fmla="+- 0 4240 1167"/>
                <a:gd name="T199" fmla="*/ 4240 h 3149"/>
                <a:gd name="T200" fmla="+- 0 2881 2140"/>
                <a:gd name="T201" fmla="*/ T200 w 2475"/>
                <a:gd name="T202" fmla="+- 0 4184 1167"/>
                <a:gd name="T203" fmla="*/ 4184 h 3149"/>
                <a:gd name="T204" fmla="+- 0 2770 2140"/>
                <a:gd name="T205" fmla="*/ T204 w 2475"/>
                <a:gd name="T206" fmla="+- 0 4113 1167"/>
                <a:gd name="T207" fmla="*/ 4113 h 3149"/>
                <a:gd name="T208" fmla="+- 0 2666 2140"/>
                <a:gd name="T209" fmla="*/ T208 w 2475"/>
                <a:gd name="T210" fmla="+- 0 4030 1167"/>
                <a:gd name="T211" fmla="*/ 4030 h 3149"/>
                <a:gd name="T212" fmla="+- 0 2569 2140"/>
                <a:gd name="T213" fmla="*/ T212 w 2475"/>
                <a:gd name="T214" fmla="+- 0 3934 1167"/>
                <a:gd name="T215" fmla="*/ 3934 h 3149"/>
                <a:gd name="T216" fmla="+- 0 2481 2140"/>
                <a:gd name="T217" fmla="*/ T216 w 2475"/>
                <a:gd name="T218" fmla="+- 0 3826 1167"/>
                <a:gd name="T219" fmla="*/ 3826 h 3149"/>
                <a:gd name="T220" fmla="+- 0 2401 2140"/>
                <a:gd name="T221" fmla="*/ T220 w 2475"/>
                <a:gd name="T222" fmla="+- 0 3708 1167"/>
                <a:gd name="T223" fmla="*/ 3708 h 3149"/>
                <a:gd name="T224" fmla="+- 0 2330 2140"/>
                <a:gd name="T225" fmla="*/ T224 w 2475"/>
                <a:gd name="T226" fmla="+- 0 3580 1167"/>
                <a:gd name="T227" fmla="*/ 3580 h 3149"/>
                <a:gd name="T228" fmla="+- 0 2269 2140"/>
                <a:gd name="T229" fmla="*/ T228 w 2475"/>
                <a:gd name="T230" fmla="+- 0 3443 1167"/>
                <a:gd name="T231" fmla="*/ 3443 h 3149"/>
                <a:gd name="T232" fmla="+- 0 2219 2140"/>
                <a:gd name="T233" fmla="*/ T232 w 2475"/>
                <a:gd name="T234" fmla="+- 0 3299 1167"/>
                <a:gd name="T235" fmla="*/ 3299 h 3149"/>
                <a:gd name="T236" fmla="+- 0 2181 2140"/>
                <a:gd name="T237" fmla="*/ T236 w 2475"/>
                <a:gd name="T238" fmla="+- 0 3147 1167"/>
                <a:gd name="T239" fmla="*/ 3147 h 3149"/>
                <a:gd name="T240" fmla="+- 0 2155 2140"/>
                <a:gd name="T241" fmla="*/ T240 w 2475"/>
                <a:gd name="T242" fmla="+- 0 2988 1167"/>
                <a:gd name="T243" fmla="*/ 2988 h 3149"/>
                <a:gd name="T244" fmla="+- 0 2141 2140"/>
                <a:gd name="T245" fmla="*/ T244 w 2475"/>
                <a:gd name="T246" fmla="+- 0 2825 1167"/>
                <a:gd name="T247" fmla="*/ 2825 h 31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475" h="3149">
                  <a:moveTo>
                    <a:pt x="0" y="1574"/>
                  </a:moveTo>
                  <a:lnTo>
                    <a:pt x="1" y="1490"/>
                  </a:lnTo>
                  <a:lnTo>
                    <a:pt x="6" y="1408"/>
                  </a:lnTo>
                  <a:lnTo>
                    <a:pt x="15" y="1327"/>
                  </a:lnTo>
                  <a:lnTo>
                    <a:pt x="26" y="1247"/>
                  </a:lnTo>
                  <a:lnTo>
                    <a:pt x="41" y="1168"/>
                  </a:lnTo>
                  <a:lnTo>
                    <a:pt x="59" y="1091"/>
                  </a:lnTo>
                  <a:lnTo>
                    <a:pt x="79" y="1016"/>
                  </a:lnTo>
                  <a:lnTo>
                    <a:pt x="103" y="943"/>
                  </a:lnTo>
                  <a:lnTo>
                    <a:pt x="129" y="871"/>
                  </a:lnTo>
                  <a:lnTo>
                    <a:pt x="158" y="802"/>
                  </a:lnTo>
                  <a:lnTo>
                    <a:pt x="190" y="735"/>
                  </a:lnTo>
                  <a:lnTo>
                    <a:pt x="224" y="669"/>
                  </a:lnTo>
                  <a:lnTo>
                    <a:pt x="261" y="607"/>
                  </a:lnTo>
                  <a:lnTo>
                    <a:pt x="299" y="546"/>
                  </a:lnTo>
                  <a:lnTo>
                    <a:pt x="341" y="489"/>
                  </a:lnTo>
                  <a:lnTo>
                    <a:pt x="384" y="433"/>
                  </a:lnTo>
                  <a:lnTo>
                    <a:pt x="429" y="381"/>
                  </a:lnTo>
                  <a:lnTo>
                    <a:pt x="477" y="332"/>
                  </a:lnTo>
                  <a:lnTo>
                    <a:pt x="526" y="285"/>
                  </a:lnTo>
                  <a:lnTo>
                    <a:pt x="577" y="242"/>
                  </a:lnTo>
                  <a:lnTo>
                    <a:pt x="630" y="201"/>
                  </a:lnTo>
                  <a:lnTo>
                    <a:pt x="685" y="165"/>
                  </a:lnTo>
                  <a:lnTo>
                    <a:pt x="741" y="131"/>
                  </a:lnTo>
                  <a:lnTo>
                    <a:pt x="799" y="101"/>
                  </a:lnTo>
                  <a:lnTo>
                    <a:pt x="858" y="75"/>
                  </a:lnTo>
                  <a:lnTo>
                    <a:pt x="918" y="52"/>
                  </a:lnTo>
                  <a:lnTo>
                    <a:pt x="980" y="34"/>
                  </a:lnTo>
                  <a:lnTo>
                    <a:pt x="1042" y="19"/>
                  </a:lnTo>
                  <a:lnTo>
                    <a:pt x="1106" y="8"/>
                  </a:lnTo>
                  <a:lnTo>
                    <a:pt x="1171" y="2"/>
                  </a:lnTo>
                  <a:lnTo>
                    <a:pt x="1237" y="0"/>
                  </a:lnTo>
                  <a:lnTo>
                    <a:pt x="1302" y="2"/>
                  </a:lnTo>
                  <a:lnTo>
                    <a:pt x="1367" y="8"/>
                  </a:lnTo>
                  <a:lnTo>
                    <a:pt x="1431" y="19"/>
                  </a:lnTo>
                  <a:lnTo>
                    <a:pt x="1494" y="34"/>
                  </a:lnTo>
                  <a:lnTo>
                    <a:pt x="1556" y="52"/>
                  </a:lnTo>
                  <a:lnTo>
                    <a:pt x="1616" y="75"/>
                  </a:lnTo>
                  <a:lnTo>
                    <a:pt x="1675" y="101"/>
                  </a:lnTo>
                  <a:lnTo>
                    <a:pt x="1733" y="131"/>
                  </a:lnTo>
                  <a:lnTo>
                    <a:pt x="1789" y="165"/>
                  </a:lnTo>
                  <a:lnTo>
                    <a:pt x="1843" y="201"/>
                  </a:lnTo>
                  <a:lnTo>
                    <a:pt x="1896" y="242"/>
                  </a:lnTo>
                  <a:lnTo>
                    <a:pt x="1947" y="285"/>
                  </a:lnTo>
                  <a:lnTo>
                    <a:pt x="1997" y="332"/>
                  </a:lnTo>
                  <a:lnTo>
                    <a:pt x="2044" y="381"/>
                  </a:lnTo>
                  <a:lnTo>
                    <a:pt x="2090" y="433"/>
                  </a:lnTo>
                  <a:lnTo>
                    <a:pt x="2133" y="489"/>
                  </a:lnTo>
                  <a:lnTo>
                    <a:pt x="2174" y="546"/>
                  </a:lnTo>
                  <a:lnTo>
                    <a:pt x="2213" y="607"/>
                  </a:lnTo>
                  <a:lnTo>
                    <a:pt x="2250" y="669"/>
                  </a:lnTo>
                  <a:lnTo>
                    <a:pt x="2284" y="735"/>
                  </a:lnTo>
                  <a:lnTo>
                    <a:pt x="2315" y="802"/>
                  </a:lnTo>
                  <a:lnTo>
                    <a:pt x="2344" y="871"/>
                  </a:lnTo>
                  <a:lnTo>
                    <a:pt x="2371" y="943"/>
                  </a:lnTo>
                  <a:lnTo>
                    <a:pt x="2394" y="1016"/>
                  </a:lnTo>
                  <a:lnTo>
                    <a:pt x="2415" y="1091"/>
                  </a:lnTo>
                  <a:lnTo>
                    <a:pt x="2433" y="1168"/>
                  </a:lnTo>
                  <a:lnTo>
                    <a:pt x="2447" y="1247"/>
                  </a:lnTo>
                  <a:lnTo>
                    <a:pt x="2459" y="1327"/>
                  </a:lnTo>
                  <a:lnTo>
                    <a:pt x="2467" y="1408"/>
                  </a:lnTo>
                  <a:lnTo>
                    <a:pt x="2472" y="1490"/>
                  </a:lnTo>
                  <a:lnTo>
                    <a:pt x="2474" y="1574"/>
                  </a:lnTo>
                  <a:lnTo>
                    <a:pt x="2472" y="1658"/>
                  </a:lnTo>
                  <a:lnTo>
                    <a:pt x="2467" y="1740"/>
                  </a:lnTo>
                  <a:lnTo>
                    <a:pt x="2459" y="1821"/>
                  </a:lnTo>
                  <a:lnTo>
                    <a:pt x="2447" y="1901"/>
                  </a:lnTo>
                  <a:lnTo>
                    <a:pt x="2433" y="1980"/>
                  </a:lnTo>
                  <a:lnTo>
                    <a:pt x="2415" y="2056"/>
                  </a:lnTo>
                  <a:lnTo>
                    <a:pt x="2394" y="2132"/>
                  </a:lnTo>
                  <a:lnTo>
                    <a:pt x="2371" y="2205"/>
                  </a:lnTo>
                  <a:lnTo>
                    <a:pt x="2344" y="2276"/>
                  </a:lnTo>
                  <a:lnTo>
                    <a:pt x="2315" y="2346"/>
                  </a:lnTo>
                  <a:lnTo>
                    <a:pt x="2284" y="2413"/>
                  </a:lnTo>
                  <a:lnTo>
                    <a:pt x="2250" y="2478"/>
                  </a:lnTo>
                  <a:lnTo>
                    <a:pt x="2213" y="2541"/>
                  </a:lnTo>
                  <a:lnTo>
                    <a:pt x="2174" y="2602"/>
                  </a:lnTo>
                  <a:lnTo>
                    <a:pt x="2133" y="2659"/>
                  </a:lnTo>
                  <a:lnTo>
                    <a:pt x="2090" y="2714"/>
                  </a:lnTo>
                  <a:lnTo>
                    <a:pt x="2044" y="2767"/>
                  </a:lnTo>
                  <a:lnTo>
                    <a:pt x="1997" y="2816"/>
                  </a:lnTo>
                  <a:lnTo>
                    <a:pt x="1947" y="2863"/>
                  </a:lnTo>
                  <a:lnTo>
                    <a:pt x="1896" y="2906"/>
                  </a:lnTo>
                  <a:lnTo>
                    <a:pt x="1843" y="2946"/>
                  </a:lnTo>
                  <a:lnTo>
                    <a:pt x="1789" y="2983"/>
                  </a:lnTo>
                  <a:lnTo>
                    <a:pt x="1733" y="3017"/>
                  </a:lnTo>
                  <a:lnTo>
                    <a:pt x="1675" y="3047"/>
                  </a:lnTo>
                  <a:lnTo>
                    <a:pt x="1616" y="3073"/>
                  </a:lnTo>
                  <a:lnTo>
                    <a:pt x="1556" y="3096"/>
                  </a:lnTo>
                  <a:lnTo>
                    <a:pt x="1494" y="3114"/>
                  </a:lnTo>
                  <a:lnTo>
                    <a:pt x="1431" y="3129"/>
                  </a:lnTo>
                  <a:lnTo>
                    <a:pt x="1367" y="3140"/>
                  </a:lnTo>
                  <a:lnTo>
                    <a:pt x="1302" y="3146"/>
                  </a:lnTo>
                  <a:lnTo>
                    <a:pt x="1237" y="3148"/>
                  </a:lnTo>
                  <a:lnTo>
                    <a:pt x="1171" y="3146"/>
                  </a:lnTo>
                  <a:lnTo>
                    <a:pt x="1106" y="3140"/>
                  </a:lnTo>
                  <a:lnTo>
                    <a:pt x="1042" y="3129"/>
                  </a:lnTo>
                  <a:lnTo>
                    <a:pt x="980" y="3114"/>
                  </a:lnTo>
                  <a:lnTo>
                    <a:pt x="918" y="3096"/>
                  </a:lnTo>
                  <a:lnTo>
                    <a:pt x="858" y="3073"/>
                  </a:lnTo>
                  <a:lnTo>
                    <a:pt x="799" y="3047"/>
                  </a:lnTo>
                  <a:lnTo>
                    <a:pt x="741" y="3017"/>
                  </a:lnTo>
                  <a:lnTo>
                    <a:pt x="685" y="2983"/>
                  </a:lnTo>
                  <a:lnTo>
                    <a:pt x="630" y="2946"/>
                  </a:lnTo>
                  <a:lnTo>
                    <a:pt x="577" y="2906"/>
                  </a:lnTo>
                  <a:lnTo>
                    <a:pt x="526" y="2863"/>
                  </a:lnTo>
                  <a:lnTo>
                    <a:pt x="477" y="2816"/>
                  </a:lnTo>
                  <a:lnTo>
                    <a:pt x="429" y="2767"/>
                  </a:lnTo>
                  <a:lnTo>
                    <a:pt x="384" y="2714"/>
                  </a:lnTo>
                  <a:lnTo>
                    <a:pt x="341" y="2659"/>
                  </a:lnTo>
                  <a:lnTo>
                    <a:pt x="299" y="2602"/>
                  </a:lnTo>
                  <a:lnTo>
                    <a:pt x="261" y="2541"/>
                  </a:lnTo>
                  <a:lnTo>
                    <a:pt x="224" y="2478"/>
                  </a:lnTo>
                  <a:lnTo>
                    <a:pt x="190" y="2413"/>
                  </a:lnTo>
                  <a:lnTo>
                    <a:pt x="158" y="2346"/>
                  </a:lnTo>
                  <a:lnTo>
                    <a:pt x="129" y="2276"/>
                  </a:lnTo>
                  <a:lnTo>
                    <a:pt x="103" y="2205"/>
                  </a:lnTo>
                  <a:lnTo>
                    <a:pt x="79" y="2132"/>
                  </a:lnTo>
                  <a:lnTo>
                    <a:pt x="59" y="2056"/>
                  </a:lnTo>
                  <a:lnTo>
                    <a:pt x="41" y="1980"/>
                  </a:lnTo>
                  <a:lnTo>
                    <a:pt x="26" y="1901"/>
                  </a:lnTo>
                  <a:lnTo>
                    <a:pt x="15" y="1821"/>
                  </a:lnTo>
                  <a:lnTo>
                    <a:pt x="6" y="1740"/>
                  </a:lnTo>
                  <a:lnTo>
                    <a:pt x="1" y="1658"/>
                  </a:lnTo>
                  <a:lnTo>
                    <a:pt x="0" y="1574"/>
                  </a:lnTo>
                  <a:close/>
                </a:path>
              </a:pathLst>
            </a:custGeom>
            <a:noFill/>
            <a:ln w="25908">
              <a:solidFill>
                <a:srgbClr val="385D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sp>
          <p:nvSpPr>
            <p:cNvPr id="11" name="Freeform 77"/>
            <p:cNvSpPr>
              <a:spLocks/>
            </p:cNvSpPr>
            <p:nvPr/>
          </p:nvSpPr>
          <p:spPr bwMode="auto">
            <a:xfrm>
              <a:off x="2926" y="2292"/>
              <a:ext cx="900" cy="1124"/>
            </a:xfrm>
            <a:custGeom>
              <a:avLst/>
              <a:gdLst>
                <a:gd name="T0" fmla="+- 0 3377 2927"/>
                <a:gd name="T1" fmla="*/ T0 w 900"/>
                <a:gd name="T2" fmla="+- 0 2292 2292"/>
                <a:gd name="T3" fmla="*/ 2292 h 1124"/>
                <a:gd name="T4" fmla="+- 0 3310 2927"/>
                <a:gd name="T5" fmla="*/ T4 w 900"/>
                <a:gd name="T6" fmla="+- 0 2298 2292"/>
                <a:gd name="T7" fmla="*/ 2298 h 1124"/>
                <a:gd name="T8" fmla="+- 0 3247 2927"/>
                <a:gd name="T9" fmla="*/ T8 w 900"/>
                <a:gd name="T10" fmla="+- 0 2316 2292"/>
                <a:gd name="T11" fmla="*/ 2316 h 1124"/>
                <a:gd name="T12" fmla="+- 0 3187 2927"/>
                <a:gd name="T13" fmla="*/ T12 w 900"/>
                <a:gd name="T14" fmla="+- 0 2344 2292"/>
                <a:gd name="T15" fmla="*/ 2344 h 1124"/>
                <a:gd name="T16" fmla="+- 0 3132 2927"/>
                <a:gd name="T17" fmla="*/ T16 w 900"/>
                <a:gd name="T18" fmla="+- 0 2383 2292"/>
                <a:gd name="T19" fmla="*/ 2383 h 1124"/>
                <a:gd name="T20" fmla="+- 0 3082 2927"/>
                <a:gd name="T21" fmla="*/ T20 w 900"/>
                <a:gd name="T22" fmla="+- 0 2430 2292"/>
                <a:gd name="T23" fmla="*/ 2430 h 1124"/>
                <a:gd name="T24" fmla="+- 0 3037 2927"/>
                <a:gd name="T25" fmla="*/ T24 w 900"/>
                <a:gd name="T26" fmla="+- 0 2485 2292"/>
                <a:gd name="T27" fmla="*/ 2485 h 1124"/>
                <a:gd name="T28" fmla="+- 0 2999 2927"/>
                <a:gd name="T29" fmla="*/ T28 w 900"/>
                <a:gd name="T30" fmla="+- 0 2548 2292"/>
                <a:gd name="T31" fmla="*/ 2548 h 1124"/>
                <a:gd name="T32" fmla="+- 0 2969 2927"/>
                <a:gd name="T33" fmla="*/ T32 w 900"/>
                <a:gd name="T34" fmla="+- 0 2617 2292"/>
                <a:gd name="T35" fmla="*/ 2617 h 1124"/>
                <a:gd name="T36" fmla="+- 0 2946 2927"/>
                <a:gd name="T37" fmla="*/ T36 w 900"/>
                <a:gd name="T38" fmla="+- 0 2692 2292"/>
                <a:gd name="T39" fmla="*/ 2692 h 1124"/>
                <a:gd name="T40" fmla="+- 0 2932 2927"/>
                <a:gd name="T41" fmla="*/ T40 w 900"/>
                <a:gd name="T42" fmla="+- 0 2771 2292"/>
                <a:gd name="T43" fmla="*/ 2771 h 1124"/>
                <a:gd name="T44" fmla="+- 0 2927 2927"/>
                <a:gd name="T45" fmla="*/ T44 w 900"/>
                <a:gd name="T46" fmla="+- 0 2854 2292"/>
                <a:gd name="T47" fmla="*/ 2854 h 1124"/>
                <a:gd name="T48" fmla="+- 0 2932 2927"/>
                <a:gd name="T49" fmla="*/ T48 w 900"/>
                <a:gd name="T50" fmla="+- 0 2937 2292"/>
                <a:gd name="T51" fmla="*/ 2937 h 1124"/>
                <a:gd name="T52" fmla="+- 0 2946 2927"/>
                <a:gd name="T53" fmla="*/ T52 w 900"/>
                <a:gd name="T54" fmla="+- 0 3016 2292"/>
                <a:gd name="T55" fmla="*/ 3016 h 1124"/>
                <a:gd name="T56" fmla="+- 0 2969 2927"/>
                <a:gd name="T57" fmla="*/ T56 w 900"/>
                <a:gd name="T58" fmla="+- 0 3090 2292"/>
                <a:gd name="T59" fmla="*/ 3090 h 1124"/>
                <a:gd name="T60" fmla="+- 0 2999 2927"/>
                <a:gd name="T61" fmla="*/ T60 w 900"/>
                <a:gd name="T62" fmla="+- 0 3160 2292"/>
                <a:gd name="T63" fmla="*/ 3160 h 1124"/>
                <a:gd name="T64" fmla="+- 0 3037 2927"/>
                <a:gd name="T65" fmla="*/ T64 w 900"/>
                <a:gd name="T66" fmla="+- 0 3222 2292"/>
                <a:gd name="T67" fmla="*/ 3222 h 1124"/>
                <a:gd name="T68" fmla="+- 0 3082 2927"/>
                <a:gd name="T69" fmla="*/ T68 w 900"/>
                <a:gd name="T70" fmla="+- 0 3278 2292"/>
                <a:gd name="T71" fmla="*/ 3278 h 1124"/>
                <a:gd name="T72" fmla="+- 0 3132 2927"/>
                <a:gd name="T73" fmla="*/ T72 w 900"/>
                <a:gd name="T74" fmla="+- 0 3325 2292"/>
                <a:gd name="T75" fmla="*/ 3325 h 1124"/>
                <a:gd name="T76" fmla="+- 0 3187 2927"/>
                <a:gd name="T77" fmla="*/ T76 w 900"/>
                <a:gd name="T78" fmla="+- 0 3363 2292"/>
                <a:gd name="T79" fmla="*/ 3363 h 1124"/>
                <a:gd name="T80" fmla="+- 0 3247 2927"/>
                <a:gd name="T81" fmla="*/ T80 w 900"/>
                <a:gd name="T82" fmla="+- 0 3392 2292"/>
                <a:gd name="T83" fmla="*/ 3392 h 1124"/>
                <a:gd name="T84" fmla="+- 0 3310 2927"/>
                <a:gd name="T85" fmla="*/ T84 w 900"/>
                <a:gd name="T86" fmla="+- 0 3409 2292"/>
                <a:gd name="T87" fmla="*/ 3409 h 1124"/>
                <a:gd name="T88" fmla="+- 0 3377 2927"/>
                <a:gd name="T89" fmla="*/ T88 w 900"/>
                <a:gd name="T90" fmla="+- 0 3415 2292"/>
                <a:gd name="T91" fmla="*/ 3415 h 1124"/>
                <a:gd name="T92" fmla="+- 0 3443 2927"/>
                <a:gd name="T93" fmla="*/ T92 w 900"/>
                <a:gd name="T94" fmla="+- 0 3409 2292"/>
                <a:gd name="T95" fmla="*/ 3409 h 1124"/>
                <a:gd name="T96" fmla="+- 0 3507 2927"/>
                <a:gd name="T97" fmla="*/ T96 w 900"/>
                <a:gd name="T98" fmla="+- 0 3392 2292"/>
                <a:gd name="T99" fmla="*/ 3392 h 1124"/>
                <a:gd name="T100" fmla="+- 0 3567 2927"/>
                <a:gd name="T101" fmla="*/ T100 w 900"/>
                <a:gd name="T102" fmla="+- 0 3363 2292"/>
                <a:gd name="T103" fmla="*/ 3363 h 1124"/>
                <a:gd name="T104" fmla="+- 0 3622 2927"/>
                <a:gd name="T105" fmla="*/ T104 w 900"/>
                <a:gd name="T106" fmla="+- 0 3325 2292"/>
                <a:gd name="T107" fmla="*/ 3325 h 1124"/>
                <a:gd name="T108" fmla="+- 0 3672 2927"/>
                <a:gd name="T109" fmla="*/ T108 w 900"/>
                <a:gd name="T110" fmla="+- 0 3278 2292"/>
                <a:gd name="T111" fmla="*/ 3278 h 1124"/>
                <a:gd name="T112" fmla="+- 0 3716 2927"/>
                <a:gd name="T113" fmla="*/ T112 w 900"/>
                <a:gd name="T114" fmla="+- 0 3222 2292"/>
                <a:gd name="T115" fmla="*/ 3222 h 1124"/>
                <a:gd name="T116" fmla="+- 0 3754 2927"/>
                <a:gd name="T117" fmla="*/ T116 w 900"/>
                <a:gd name="T118" fmla="+- 0 3160 2292"/>
                <a:gd name="T119" fmla="*/ 3160 h 1124"/>
                <a:gd name="T120" fmla="+- 0 3785 2927"/>
                <a:gd name="T121" fmla="*/ T120 w 900"/>
                <a:gd name="T122" fmla="+- 0 3090 2292"/>
                <a:gd name="T123" fmla="*/ 3090 h 1124"/>
                <a:gd name="T124" fmla="+- 0 3808 2927"/>
                <a:gd name="T125" fmla="*/ T124 w 900"/>
                <a:gd name="T126" fmla="+- 0 3016 2292"/>
                <a:gd name="T127" fmla="*/ 3016 h 1124"/>
                <a:gd name="T128" fmla="+- 0 3822 2927"/>
                <a:gd name="T129" fmla="*/ T128 w 900"/>
                <a:gd name="T130" fmla="+- 0 2937 2292"/>
                <a:gd name="T131" fmla="*/ 2937 h 1124"/>
                <a:gd name="T132" fmla="+- 0 3827 2927"/>
                <a:gd name="T133" fmla="*/ T132 w 900"/>
                <a:gd name="T134" fmla="+- 0 2854 2292"/>
                <a:gd name="T135" fmla="*/ 2854 h 1124"/>
                <a:gd name="T136" fmla="+- 0 3822 2927"/>
                <a:gd name="T137" fmla="*/ T136 w 900"/>
                <a:gd name="T138" fmla="+- 0 2771 2292"/>
                <a:gd name="T139" fmla="*/ 2771 h 1124"/>
                <a:gd name="T140" fmla="+- 0 3808 2927"/>
                <a:gd name="T141" fmla="*/ T140 w 900"/>
                <a:gd name="T142" fmla="+- 0 2692 2292"/>
                <a:gd name="T143" fmla="*/ 2692 h 1124"/>
                <a:gd name="T144" fmla="+- 0 3785 2927"/>
                <a:gd name="T145" fmla="*/ T144 w 900"/>
                <a:gd name="T146" fmla="+- 0 2617 2292"/>
                <a:gd name="T147" fmla="*/ 2617 h 1124"/>
                <a:gd name="T148" fmla="+- 0 3754 2927"/>
                <a:gd name="T149" fmla="*/ T148 w 900"/>
                <a:gd name="T150" fmla="+- 0 2548 2292"/>
                <a:gd name="T151" fmla="*/ 2548 h 1124"/>
                <a:gd name="T152" fmla="+- 0 3716 2927"/>
                <a:gd name="T153" fmla="*/ T152 w 900"/>
                <a:gd name="T154" fmla="+- 0 2485 2292"/>
                <a:gd name="T155" fmla="*/ 2485 h 1124"/>
                <a:gd name="T156" fmla="+- 0 3672 2927"/>
                <a:gd name="T157" fmla="*/ T156 w 900"/>
                <a:gd name="T158" fmla="+- 0 2430 2292"/>
                <a:gd name="T159" fmla="*/ 2430 h 1124"/>
                <a:gd name="T160" fmla="+- 0 3622 2927"/>
                <a:gd name="T161" fmla="*/ T160 w 900"/>
                <a:gd name="T162" fmla="+- 0 2383 2292"/>
                <a:gd name="T163" fmla="*/ 2383 h 1124"/>
                <a:gd name="T164" fmla="+- 0 3567 2927"/>
                <a:gd name="T165" fmla="*/ T164 w 900"/>
                <a:gd name="T166" fmla="+- 0 2344 2292"/>
                <a:gd name="T167" fmla="*/ 2344 h 1124"/>
                <a:gd name="T168" fmla="+- 0 3507 2927"/>
                <a:gd name="T169" fmla="*/ T168 w 900"/>
                <a:gd name="T170" fmla="+- 0 2316 2292"/>
                <a:gd name="T171" fmla="*/ 2316 h 1124"/>
                <a:gd name="T172" fmla="+- 0 3443 2927"/>
                <a:gd name="T173" fmla="*/ T172 w 900"/>
                <a:gd name="T174" fmla="+- 0 2298 2292"/>
                <a:gd name="T175" fmla="*/ 2298 h 1124"/>
                <a:gd name="T176" fmla="+- 0 3377 2927"/>
                <a:gd name="T177" fmla="*/ T176 w 900"/>
                <a:gd name="T178" fmla="+- 0 2292 2292"/>
                <a:gd name="T179" fmla="*/ 2292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900" h="1124">
                  <a:moveTo>
                    <a:pt x="450" y="0"/>
                  </a:moveTo>
                  <a:lnTo>
                    <a:pt x="383" y="6"/>
                  </a:lnTo>
                  <a:lnTo>
                    <a:pt x="320" y="24"/>
                  </a:lnTo>
                  <a:lnTo>
                    <a:pt x="260" y="52"/>
                  </a:lnTo>
                  <a:lnTo>
                    <a:pt x="205" y="91"/>
                  </a:lnTo>
                  <a:lnTo>
                    <a:pt x="155" y="138"/>
                  </a:lnTo>
                  <a:lnTo>
                    <a:pt x="110" y="193"/>
                  </a:lnTo>
                  <a:lnTo>
                    <a:pt x="72" y="256"/>
                  </a:lnTo>
                  <a:lnTo>
                    <a:pt x="42" y="325"/>
                  </a:lnTo>
                  <a:lnTo>
                    <a:pt x="19" y="400"/>
                  </a:lnTo>
                  <a:lnTo>
                    <a:pt x="5" y="479"/>
                  </a:lnTo>
                  <a:lnTo>
                    <a:pt x="0" y="562"/>
                  </a:lnTo>
                  <a:lnTo>
                    <a:pt x="5" y="645"/>
                  </a:lnTo>
                  <a:lnTo>
                    <a:pt x="19" y="724"/>
                  </a:lnTo>
                  <a:lnTo>
                    <a:pt x="42" y="798"/>
                  </a:lnTo>
                  <a:lnTo>
                    <a:pt x="72" y="868"/>
                  </a:lnTo>
                  <a:lnTo>
                    <a:pt x="110" y="930"/>
                  </a:lnTo>
                  <a:lnTo>
                    <a:pt x="155" y="986"/>
                  </a:lnTo>
                  <a:lnTo>
                    <a:pt x="205" y="1033"/>
                  </a:lnTo>
                  <a:lnTo>
                    <a:pt x="260" y="1071"/>
                  </a:lnTo>
                  <a:lnTo>
                    <a:pt x="320" y="1100"/>
                  </a:lnTo>
                  <a:lnTo>
                    <a:pt x="383" y="1117"/>
                  </a:lnTo>
                  <a:lnTo>
                    <a:pt x="450" y="1123"/>
                  </a:lnTo>
                  <a:lnTo>
                    <a:pt x="516" y="1117"/>
                  </a:lnTo>
                  <a:lnTo>
                    <a:pt x="580" y="1100"/>
                  </a:lnTo>
                  <a:lnTo>
                    <a:pt x="640" y="1071"/>
                  </a:lnTo>
                  <a:lnTo>
                    <a:pt x="695" y="1033"/>
                  </a:lnTo>
                  <a:lnTo>
                    <a:pt x="745" y="986"/>
                  </a:lnTo>
                  <a:lnTo>
                    <a:pt x="789" y="930"/>
                  </a:lnTo>
                  <a:lnTo>
                    <a:pt x="827" y="868"/>
                  </a:lnTo>
                  <a:lnTo>
                    <a:pt x="858" y="798"/>
                  </a:lnTo>
                  <a:lnTo>
                    <a:pt x="881" y="724"/>
                  </a:lnTo>
                  <a:lnTo>
                    <a:pt x="895" y="645"/>
                  </a:lnTo>
                  <a:lnTo>
                    <a:pt x="900" y="562"/>
                  </a:lnTo>
                  <a:lnTo>
                    <a:pt x="895" y="479"/>
                  </a:lnTo>
                  <a:lnTo>
                    <a:pt x="881" y="400"/>
                  </a:lnTo>
                  <a:lnTo>
                    <a:pt x="858" y="325"/>
                  </a:lnTo>
                  <a:lnTo>
                    <a:pt x="827" y="256"/>
                  </a:lnTo>
                  <a:lnTo>
                    <a:pt x="789" y="193"/>
                  </a:lnTo>
                  <a:lnTo>
                    <a:pt x="745" y="138"/>
                  </a:lnTo>
                  <a:lnTo>
                    <a:pt x="695" y="91"/>
                  </a:lnTo>
                  <a:lnTo>
                    <a:pt x="640" y="52"/>
                  </a:lnTo>
                  <a:lnTo>
                    <a:pt x="580" y="24"/>
                  </a:lnTo>
                  <a:lnTo>
                    <a:pt x="516" y="6"/>
                  </a:lnTo>
                  <a:lnTo>
                    <a:pt x="45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12" name="Freeform 76"/>
            <p:cNvSpPr>
              <a:spLocks/>
            </p:cNvSpPr>
            <p:nvPr/>
          </p:nvSpPr>
          <p:spPr bwMode="auto">
            <a:xfrm>
              <a:off x="2926" y="2292"/>
              <a:ext cx="900" cy="1124"/>
            </a:xfrm>
            <a:custGeom>
              <a:avLst/>
              <a:gdLst>
                <a:gd name="T0" fmla="+- 0 2927 2927"/>
                <a:gd name="T1" fmla="*/ T0 w 900"/>
                <a:gd name="T2" fmla="+- 0 2854 2292"/>
                <a:gd name="T3" fmla="*/ 2854 h 1124"/>
                <a:gd name="T4" fmla="+- 0 2932 2927"/>
                <a:gd name="T5" fmla="*/ T4 w 900"/>
                <a:gd name="T6" fmla="+- 0 2771 2292"/>
                <a:gd name="T7" fmla="*/ 2771 h 1124"/>
                <a:gd name="T8" fmla="+- 0 2946 2927"/>
                <a:gd name="T9" fmla="*/ T8 w 900"/>
                <a:gd name="T10" fmla="+- 0 2692 2292"/>
                <a:gd name="T11" fmla="*/ 2692 h 1124"/>
                <a:gd name="T12" fmla="+- 0 2969 2927"/>
                <a:gd name="T13" fmla="*/ T12 w 900"/>
                <a:gd name="T14" fmla="+- 0 2617 2292"/>
                <a:gd name="T15" fmla="*/ 2617 h 1124"/>
                <a:gd name="T16" fmla="+- 0 2999 2927"/>
                <a:gd name="T17" fmla="*/ T16 w 900"/>
                <a:gd name="T18" fmla="+- 0 2548 2292"/>
                <a:gd name="T19" fmla="*/ 2548 h 1124"/>
                <a:gd name="T20" fmla="+- 0 3037 2927"/>
                <a:gd name="T21" fmla="*/ T20 w 900"/>
                <a:gd name="T22" fmla="+- 0 2485 2292"/>
                <a:gd name="T23" fmla="*/ 2485 h 1124"/>
                <a:gd name="T24" fmla="+- 0 3082 2927"/>
                <a:gd name="T25" fmla="*/ T24 w 900"/>
                <a:gd name="T26" fmla="+- 0 2430 2292"/>
                <a:gd name="T27" fmla="*/ 2430 h 1124"/>
                <a:gd name="T28" fmla="+- 0 3132 2927"/>
                <a:gd name="T29" fmla="*/ T28 w 900"/>
                <a:gd name="T30" fmla="+- 0 2383 2292"/>
                <a:gd name="T31" fmla="*/ 2383 h 1124"/>
                <a:gd name="T32" fmla="+- 0 3187 2927"/>
                <a:gd name="T33" fmla="*/ T32 w 900"/>
                <a:gd name="T34" fmla="+- 0 2344 2292"/>
                <a:gd name="T35" fmla="*/ 2344 h 1124"/>
                <a:gd name="T36" fmla="+- 0 3247 2927"/>
                <a:gd name="T37" fmla="*/ T36 w 900"/>
                <a:gd name="T38" fmla="+- 0 2316 2292"/>
                <a:gd name="T39" fmla="*/ 2316 h 1124"/>
                <a:gd name="T40" fmla="+- 0 3310 2927"/>
                <a:gd name="T41" fmla="*/ T40 w 900"/>
                <a:gd name="T42" fmla="+- 0 2298 2292"/>
                <a:gd name="T43" fmla="*/ 2298 h 1124"/>
                <a:gd name="T44" fmla="+- 0 3377 2927"/>
                <a:gd name="T45" fmla="*/ T44 w 900"/>
                <a:gd name="T46" fmla="+- 0 2292 2292"/>
                <a:gd name="T47" fmla="*/ 2292 h 1124"/>
                <a:gd name="T48" fmla="+- 0 3443 2927"/>
                <a:gd name="T49" fmla="*/ T48 w 900"/>
                <a:gd name="T50" fmla="+- 0 2298 2292"/>
                <a:gd name="T51" fmla="*/ 2298 h 1124"/>
                <a:gd name="T52" fmla="+- 0 3507 2927"/>
                <a:gd name="T53" fmla="*/ T52 w 900"/>
                <a:gd name="T54" fmla="+- 0 2316 2292"/>
                <a:gd name="T55" fmla="*/ 2316 h 1124"/>
                <a:gd name="T56" fmla="+- 0 3567 2927"/>
                <a:gd name="T57" fmla="*/ T56 w 900"/>
                <a:gd name="T58" fmla="+- 0 2344 2292"/>
                <a:gd name="T59" fmla="*/ 2344 h 1124"/>
                <a:gd name="T60" fmla="+- 0 3622 2927"/>
                <a:gd name="T61" fmla="*/ T60 w 900"/>
                <a:gd name="T62" fmla="+- 0 2383 2292"/>
                <a:gd name="T63" fmla="*/ 2383 h 1124"/>
                <a:gd name="T64" fmla="+- 0 3672 2927"/>
                <a:gd name="T65" fmla="*/ T64 w 900"/>
                <a:gd name="T66" fmla="+- 0 2430 2292"/>
                <a:gd name="T67" fmla="*/ 2430 h 1124"/>
                <a:gd name="T68" fmla="+- 0 3716 2927"/>
                <a:gd name="T69" fmla="*/ T68 w 900"/>
                <a:gd name="T70" fmla="+- 0 2485 2292"/>
                <a:gd name="T71" fmla="*/ 2485 h 1124"/>
                <a:gd name="T72" fmla="+- 0 3754 2927"/>
                <a:gd name="T73" fmla="*/ T72 w 900"/>
                <a:gd name="T74" fmla="+- 0 2548 2292"/>
                <a:gd name="T75" fmla="*/ 2548 h 1124"/>
                <a:gd name="T76" fmla="+- 0 3785 2927"/>
                <a:gd name="T77" fmla="*/ T76 w 900"/>
                <a:gd name="T78" fmla="+- 0 2617 2292"/>
                <a:gd name="T79" fmla="*/ 2617 h 1124"/>
                <a:gd name="T80" fmla="+- 0 3808 2927"/>
                <a:gd name="T81" fmla="*/ T80 w 900"/>
                <a:gd name="T82" fmla="+- 0 2692 2292"/>
                <a:gd name="T83" fmla="*/ 2692 h 1124"/>
                <a:gd name="T84" fmla="+- 0 3822 2927"/>
                <a:gd name="T85" fmla="*/ T84 w 900"/>
                <a:gd name="T86" fmla="+- 0 2771 2292"/>
                <a:gd name="T87" fmla="*/ 2771 h 1124"/>
                <a:gd name="T88" fmla="+- 0 3827 2927"/>
                <a:gd name="T89" fmla="*/ T88 w 900"/>
                <a:gd name="T90" fmla="+- 0 2854 2292"/>
                <a:gd name="T91" fmla="*/ 2854 h 1124"/>
                <a:gd name="T92" fmla="+- 0 3822 2927"/>
                <a:gd name="T93" fmla="*/ T92 w 900"/>
                <a:gd name="T94" fmla="+- 0 2937 2292"/>
                <a:gd name="T95" fmla="*/ 2937 h 1124"/>
                <a:gd name="T96" fmla="+- 0 3808 2927"/>
                <a:gd name="T97" fmla="*/ T96 w 900"/>
                <a:gd name="T98" fmla="+- 0 3016 2292"/>
                <a:gd name="T99" fmla="*/ 3016 h 1124"/>
                <a:gd name="T100" fmla="+- 0 3785 2927"/>
                <a:gd name="T101" fmla="*/ T100 w 900"/>
                <a:gd name="T102" fmla="+- 0 3090 2292"/>
                <a:gd name="T103" fmla="*/ 3090 h 1124"/>
                <a:gd name="T104" fmla="+- 0 3754 2927"/>
                <a:gd name="T105" fmla="*/ T104 w 900"/>
                <a:gd name="T106" fmla="+- 0 3160 2292"/>
                <a:gd name="T107" fmla="*/ 3160 h 1124"/>
                <a:gd name="T108" fmla="+- 0 3716 2927"/>
                <a:gd name="T109" fmla="*/ T108 w 900"/>
                <a:gd name="T110" fmla="+- 0 3222 2292"/>
                <a:gd name="T111" fmla="*/ 3222 h 1124"/>
                <a:gd name="T112" fmla="+- 0 3672 2927"/>
                <a:gd name="T113" fmla="*/ T112 w 900"/>
                <a:gd name="T114" fmla="+- 0 3278 2292"/>
                <a:gd name="T115" fmla="*/ 3278 h 1124"/>
                <a:gd name="T116" fmla="+- 0 3622 2927"/>
                <a:gd name="T117" fmla="*/ T116 w 900"/>
                <a:gd name="T118" fmla="+- 0 3325 2292"/>
                <a:gd name="T119" fmla="*/ 3325 h 1124"/>
                <a:gd name="T120" fmla="+- 0 3567 2927"/>
                <a:gd name="T121" fmla="*/ T120 w 900"/>
                <a:gd name="T122" fmla="+- 0 3363 2292"/>
                <a:gd name="T123" fmla="*/ 3363 h 1124"/>
                <a:gd name="T124" fmla="+- 0 3507 2927"/>
                <a:gd name="T125" fmla="*/ T124 w 900"/>
                <a:gd name="T126" fmla="+- 0 3392 2292"/>
                <a:gd name="T127" fmla="*/ 3392 h 1124"/>
                <a:gd name="T128" fmla="+- 0 3443 2927"/>
                <a:gd name="T129" fmla="*/ T128 w 900"/>
                <a:gd name="T130" fmla="+- 0 3409 2292"/>
                <a:gd name="T131" fmla="*/ 3409 h 1124"/>
                <a:gd name="T132" fmla="+- 0 3377 2927"/>
                <a:gd name="T133" fmla="*/ T132 w 900"/>
                <a:gd name="T134" fmla="+- 0 3415 2292"/>
                <a:gd name="T135" fmla="*/ 3415 h 1124"/>
                <a:gd name="T136" fmla="+- 0 3310 2927"/>
                <a:gd name="T137" fmla="*/ T136 w 900"/>
                <a:gd name="T138" fmla="+- 0 3409 2292"/>
                <a:gd name="T139" fmla="*/ 3409 h 1124"/>
                <a:gd name="T140" fmla="+- 0 3247 2927"/>
                <a:gd name="T141" fmla="*/ T140 w 900"/>
                <a:gd name="T142" fmla="+- 0 3392 2292"/>
                <a:gd name="T143" fmla="*/ 3392 h 1124"/>
                <a:gd name="T144" fmla="+- 0 3187 2927"/>
                <a:gd name="T145" fmla="*/ T144 w 900"/>
                <a:gd name="T146" fmla="+- 0 3363 2292"/>
                <a:gd name="T147" fmla="*/ 3363 h 1124"/>
                <a:gd name="T148" fmla="+- 0 3132 2927"/>
                <a:gd name="T149" fmla="*/ T148 w 900"/>
                <a:gd name="T150" fmla="+- 0 3325 2292"/>
                <a:gd name="T151" fmla="*/ 3325 h 1124"/>
                <a:gd name="T152" fmla="+- 0 3082 2927"/>
                <a:gd name="T153" fmla="*/ T152 w 900"/>
                <a:gd name="T154" fmla="+- 0 3278 2292"/>
                <a:gd name="T155" fmla="*/ 3278 h 1124"/>
                <a:gd name="T156" fmla="+- 0 3037 2927"/>
                <a:gd name="T157" fmla="*/ T156 w 900"/>
                <a:gd name="T158" fmla="+- 0 3222 2292"/>
                <a:gd name="T159" fmla="*/ 3222 h 1124"/>
                <a:gd name="T160" fmla="+- 0 2999 2927"/>
                <a:gd name="T161" fmla="*/ T160 w 900"/>
                <a:gd name="T162" fmla="+- 0 3160 2292"/>
                <a:gd name="T163" fmla="*/ 3160 h 1124"/>
                <a:gd name="T164" fmla="+- 0 2969 2927"/>
                <a:gd name="T165" fmla="*/ T164 w 900"/>
                <a:gd name="T166" fmla="+- 0 3090 2292"/>
                <a:gd name="T167" fmla="*/ 3090 h 1124"/>
                <a:gd name="T168" fmla="+- 0 2946 2927"/>
                <a:gd name="T169" fmla="*/ T168 w 900"/>
                <a:gd name="T170" fmla="+- 0 3016 2292"/>
                <a:gd name="T171" fmla="*/ 3016 h 1124"/>
                <a:gd name="T172" fmla="+- 0 2932 2927"/>
                <a:gd name="T173" fmla="*/ T172 w 900"/>
                <a:gd name="T174" fmla="+- 0 2937 2292"/>
                <a:gd name="T175" fmla="*/ 2937 h 1124"/>
                <a:gd name="T176" fmla="+- 0 2927 2927"/>
                <a:gd name="T177" fmla="*/ T176 w 900"/>
                <a:gd name="T178" fmla="+- 0 2854 2292"/>
                <a:gd name="T179" fmla="*/ 2854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900" h="1124">
                  <a:moveTo>
                    <a:pt x="0" y="562"/>
                  </a:moveTo>
                  <a:lnTo>
                    <a:pt x="5" y="479"/>
                  </a:lnTo>
                  <a:lnTo>
                    <a:pt x="19" y="400"/>
                  </a:lnTo>
                  <a:lnTo>
                    <a:pt x="42" y="325"/>
                  </a:lnTo>
                  <a:lnTo>
                    <a:pt x="72" y="256"/>
                  </a:lnTo>
                  <a:lnTo>
                    <a:pt x="110" y="193"/>
                  </a:lnTo>
                  <a:lnTo>
                    <a:pt x="155" y="138"/>
                  </a:lnTo>
                  <a:lnTo>
                    <a:pt x="205" y="91"/>
                  </a:lnTo>
                  <a:lnTo>
                    <a:pt x="260" y="52"/>
                  </a:lnTo>
                  <a:lnTo>
                    <a:pt x="320" y="24"/>
                  </a:lnTo>
                  <a:lnTo>
                    <a:pt x="383" y="6"/>
                  </a:lnTo>
                  <a:lnTo>
                    <a:pt x="450" y="0"/>
                  </a:lnTo>
                  <a:lnTo>
                    <a:pt x="516" y="6"/>
                  </a:lnTo>
                  <a:lnTo>
                    <a:pt x="580" y="24"/>
                  </a:lnTo>
                  <a:lnTo>
                    <a:pt x="640" y="52"/>
                  </a:lnTo>
                  <a:lnTo>
                    <a:pt x="695" y="91"/>
                  </a:lnTo>
                  <a:lnTo>
                    <a:pt x="745" y="138"/>
                  </a:lnTo>
                  <a:lnTo>
                    <a:pt x="789" y="193"/>
                  </a:lnTo>
                  <a:lnTo>
                    <a:pt x="827" y="256"/>
                  </a:lnTo>
                  <a:lnTo>
                    <a:pt x="858" y="325"/>
                  </a:lnTo>
                  <a:lnTo>
                    <a:pt x="881" y="400"/>
                  </a:lnTo>
                  <a:lnTo>
                    <a:pt x="895" y="479"/>
                  </a:lnTo>
                  <a:lnTo>
                    <a:pt x="900" y="562"/>
                  </a:lnTo>
                  <a:lnTo>
                    <a:pt x="895" y="645"/>
                  </a:lnTo>
                  <a:lnTo>
                    <a:pt x="881" y="724"/>
                  </a:lnTo>
                  <a:lnTo>
                    <a:pt x="858" y="798"/>
                  </a:lnTo>
                  <a:lnTo>
                    <a:pt x="827" y="868"/>
                  </a:lnTo>
                  <a:lnTo>
                    <a:pt x="789" y="930"/>
                  </a:lnTo>
                  <a:lnTo>
                    <a:pt x="745" y="986"/>
                  </a:lnTo>
                  <a:lnTo>
                    <a:pt x="695" y="1033"/>
                  </a:lnTo>
                  <a:lnTo>
                    <a:pt x="640" y="1071"/>
                  </a:lnTo>
                  <a:lnTo>
                    <a:pt x="580" y="1100"/>
                  </a:lnTo>
                  <a:lnTo>
                    <a:pt x="516" y="1117"/>
                  </a:lnTo>
                  <a:lnTo>
                    <a:pt x="450" y="1123"/>
                  </a:lnTo>
                  <a:lnTo>
                    <a:pt x="383" y="1117"/>
                  </a:lnTo>
                  <a:lnTo>
                    <a:pt x="320" y="1100"/>
                  </a:lnTo>
                  <a:lnTo>
                    <a:pt x="260" y="1071"/>
                  </a:lnTo>
                  <a:lnTo>
                    <a:pt x="205" y="1033"/>
                  </a:lnTo>
                  <a:lnTo>
                    <a:pt x="155" y="986"/>
                  </a:lnTo>
                  <a:lnTo>
                    <a:pt x="110" y="930"/>
                  </a:lnTo>
                  <a:lnTo>
                    <a:pt x="72" y="868"/>
                  </a:lnTo>
                  <a:lnTo>
                    <a:pt x="42" y="798"/>
                  </a:lnTo>
                  <a:lnTo>
                    <a:pt x="19" y="724"/>
                  </a:lnTo>
                  <a:lnTo>
                    <a:pt x="5" y="645"/>
                  </a:lnTo>
                  <a:lnTo>
                    <a:pt x="0" y="562"/>
                  </a:lnTo>
                  <a:close/>
                </a:path>
              </a:pathLst>
            </a:custGeom>
            <a:noFill/>
            <a:ln w="25908">
              <a:solidFill>
                <a:srgbClr val="8B3836"/>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pic>
          <p:nvPicPr>
            <p:cNvPr id="13"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 y="2684"/>
              <a:ext cx="2295"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Line 74"/>
            <p:cNvCxnSpPr>
              <a:cxnSpLocks noChangeShapeType="1"/>
            </p:cNvCxnSpPr>
            <p:nvPr/>
          </p:nvCxnSpPr>
          <p:spPr bwMode="auto">
            <a:xfrm>
              <a:off x="4840" y="3754"/>
              <a:ext cx="2137" cy="0"/>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15"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 y="2684"/>
              <a:ext cx="48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Line 72"/>
            <p:cNvCxnSpPr>
              <a:cxnSpLocks noChangeShapeType="1"/>
            </p:cNvCxnSpPr>
            <p:nvPr/>
          </p:nvCxnSpPr>
          <p:spPr bwMode="auto">
            <a:xfrm>
              <a:off x="6955" y="2742"/>
              <a:ext cx="379" cy="0"/>
            </a:xfrm>
            <a:prstGeom prst="line">
              <a:avLst/>
            </a:prstGeom>
            <a:noFill/>
            <a:ln w="27432">
              <a:solidFill>
                <a:srgbClr val="000000"/>
              </a:solidFill>
              <a:prstDash val="solid"/>
              <a:round/>
              <a:headEnd/>
              <a:tailEnd/>
            </a:ln>
            <a:extLst>
              <a:ext uri="{909E8E84-426E-40DD-AFC4-6F175D3DCCD1}">
                <a14:hiddenFill xmlns:a14="http://schemas.microsoft.com/office/drawing/2010/main">
                  <a:noFill/>
                </a14:hiddenFill>
              </a:ext>
            </a:extLst>
          </p:spPr>
        </p:cxnSp>
        <p:pic>
          <p:nvPicPr>
            <p:cNvPr id="17"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 y="884"/>
              <a:ext cx="2074" cy="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Line 70"/>
            <p:cNvCxnSpPr>
              <a:cxnSpLocks noChangeShapeType="1"/>
            </p:cNvCxnSpPr>
            <p:nvPr/>
          </p:nvCxnSpPr>
          <p:spPr bwMode="auto">
            <a:xfrm>
              <a:off x="4163" y="2741"/>
              <a:ext cx="1912" cy="0"/>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19"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7" y="884"/>
              <a:ext cx="60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Line 68"/>
            <p:cNvCxnSpPr>
              <a:cxnSpLocks noChangeShapeType="1"/>
            </p:cNvCxnSpPr>
            <p:nvPr/>
          </p:nvCxnSpPr>
          <p:spPr bwMode="auto">
            <a:xfrm>
              <a:off x="6076" y="941"/>
              <a:ext cx="450" cy="3"/>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21" name="Picture 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8" y="-242"/>
              <a:ext cx="1294" cy="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Line 66"/>
            <p:cNvCxnSpPr>
              <a:cxnSpLocks noChangeShapeType="1"/>
            </p:cNvCxnSpPr>
            <p:nvPr/>
          </p:nvCxnSpPr>
          <p:spPr bwMode="auto">
            <a:xfrm>
              <a:off x="3376" y="2965"/>
              <a:ext cx="1125" cy="0"/>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23" name="Picture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2" y="-242"/>
              <a:ext cx="82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Line 64"/>
            <p:cNvCxnSpPr>
              <a:cxnSpLocks noChangeShapeType="1"/>
            </p:cNvCxnSpPr>
            <p:nvPr/>
          </p:nvCxnSpPr>
          <p:spPr bwMode="auto">
            <a:xfrm>
              <a:off x="4501" y="-185"/>
              <a:ext cx="675" cy="3"/>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grpSp>
      <p:sp>
        <p:nvSpPr>
          <p:cNvPr id="4" name="Dikdörtgen 3"/>
          <p:cNvSpPr/>
          <p:nvPr/>
        </p:nvSpPr>
        <p:spPr>
          <a:xfrm>
            <a:off x="1676483" y="4407678"/>
            <a:ext cx="7673928" cy="707886"/>
          </a:xfrm>
          <a:prstGeom prst="rect">
            <a:avLst/>
          </a:prstGeom>
        </p:spPr>
        <p:txBody>
          <a:bodyPr wrap="square">
            <a:spAutoFit/>
          </a:bodyPr>
          <a:lstStyle/>
          <a:p>
            <a:pPr marL="1184910" marR="25400" algn="ctr"/>
            <a:r>
              <a:rPr lang="tr-TR" sz="4000" dirty="0" smtClean="0">
                <a:solidFill>
                  <a:schemeClr val="bg1">
                    <a:lumMod val="50000"/>
                  </a:schemeClr>
                </a:solidFill>
                <a:latin typeface="Calibri" panose="020F0502020204030204" pitchFamily="34" charset="0"/>
                <a:ea typeface="Calibri" panose="020F0502020204030204" pitchFamily="34" charset="0"/>
              </a:rPr>
              <a:t>AFET</a:t>
            </a:r>
            <a:endParaRPr lang="tr-TR" sz="2000" dirty="0">
              <a:solidFill>
                <a:schemeClr val="bg1">
                  <a:lumMod val="50000"/>
                </a:schemeClr>
              </a:solidFill>
              <a:effectLst/>
              <a:latin typeface="Calibri" panose="020F0502020204030204" pitchFamily="34" charset="0"/>
              <a:ea typeface="Calibri" panose="020F0502020204030204" pitchFamily="34" charset="0"/>
            </a:endParaRPr>
          </a:p>
        </p:txBody>
      </p:sp>
      <p:sp>
        <p:nvSpPr>
          <p:cNvPr id="25" name="Dikdörtgen 24"/>
          <p:cNvSpPr/>
          <p:nvPr/>
        </p:nvSpPr>
        <p:spPr>
          <a:xfrm>
            <a:off x="427239" y="2455985"/>
            <a:ext cx="11798710" cy="1883593"/>
          </a:xfrm>
          <a:prstGeom prst="rect">
            <a:avLst/>
          </a:prstGeom>
        </p:spPr>
        <p:txBody>
          <a:bodyPr wrap="square">
            <a:spAutoFit/>
          </a:bodyPr>
          <a:lstStyle/>
          <a:p>
            <a:pPr marL="4281170" marR="340360">
              <a:lnSpc>
                <a:spcPct val="97000"/>
              </a:lnSpc>
              <a:spcAft>
                <a:spcPts val="0"/>
              </a:spcAft>
            </a:pPr>
            <a:r>
              <a:rPr lang="tr-TR" sz="4000" dirty="0" smtClean="0">
                <a:latin typeface="Calibri" panose="020F0502020204030204" pitchFamily="34" charset="0"/>
                <a:ea typeface="Calibri" panose="020F0502020204030204" pitchFamily="34" charset="0"/>
              </a:rPr>
              <a:t>ACİL</a:t>
            </a:r>
            <a:r>
              <a:rPr lang="tr-TR" sz="4000" spc="-15" dirty="0" smtClean="0">
                <a:latin typeface="Calibri" panose="020F0502020204030204" pitchFamily="34" charset="0"/>
                <a:ea typeface="Calibri" panose="020F0502020204030204" pitchFamily="34" charset="0"/>
              </a:rPr>
              <a:t> </a:t>
            </a:r>
            <a:r>
              <a:rPr lang="tr-TR" sz="4000" dirty="0" smtClean="0">
                <a:latin typeface="Calibri" panose="020F0502020204030204" pitchFamily="34" charset="0"/>
                <a:ea typeface="Calibri" panose="020F0502020204030204" pitchFamily="34" charset="0"/>
              </a:rPr>
              <a:t>DURUM</a:t>
            </a:r>
          </a:p>
          <a:p>
            <a:pPr marL="4281170" marR="340360">
              <a:lnSpc>
                <a:spcPct val="97000"/>
              </a:lnSpc>
            </a:pPr>
            <a:r>
              <a:rPr lang="tr-TR" sz="2000" dirty="0"/>
              <a:t>Yerel birkaç kurum ve kuruluş tarafından kontrol edilebilecek kadar büyük ama bölge dışından yardım istenmeden baş edilebilecek kadar küçük  boyutlardaki olaylardır.</a:t>
            </a:r>
          </a:p>
          <a:p>
            <a:pPr marL="4281170" marR="340360">
              <a:lnSpc>
                <a:spcPct val="97000"/>
              </a:lnSpc>
              <a:spcAft>
                <a:spcPts val="0"/>
              </a:spcAft>
            </a:pPr>
            <a:endParaRPr lang="tr-TR" sz="2000" dirty="0">
              <a:effectLst/>
              <a:latin typeface="Calibri" panose="020F0502020204030204" pitchFamily="34" charset="0"/>
              <a:ea typeface="Calibri" panose="020F0502020204030204" pitchFamily="34" charset="0"/>
            </a:endParaRPr>
          </a:p>
        </p:txBody>
      </p:sp>
      <p:sp>
        <p:nvSpPr>
          <p:cNvPr id="27" name="Dikdörtgen 26"/>
          <p:cNvSpPr/>
          <p:nvPr/>
        </p:nvSpPr>
        <p:spPr>
          <a:xfrm>
            <a:off x="3375322" y="487448"/>
            <a:ext cx="5340115" cy="646331"/>
          </a:xfrm>
          <a:prstGeom prst="rect">
            <a:avLst/>
          </a:prstGeom>
        </p:spPr>
        <p:txBody>
          <a:bodyPr wrap="none">
            <a:spAutoFit/>
          </a:bodyPr>
          <a:lstStyle/>
          <a:p>
            <a:pPr marR="24765" algn="ctr">
              <a:spcBef>
                <a:spcPts val="140"/>
              </a:spcBef>
              <a:spcAft>
                <a:spcPts val="0"/>
              </a:spcAft>
            </a:pPr>
            <a:r>
              <a:rPr lang="tr-TR" sz="3600" dirty="0">
                <a:solidFill>
                  <a:srgbClr val="006FC0"/>
                </a:solidFill>
                <a:latin typeface="Calibri" panose="020F0502020204030204" pitchFamily="34" charset="0"/>
                <a:ea typeface="Calibri" panose="020F0502020204030204" pitchFamily="34" charset="0"/>
              </a:rPr>
              <a:t>Olay,</a:t>
            </a:r>
            <a:r>
              <a:rPr lang="tr-TR" sz="3600" spc="-65" dirty="0">
                <a:solidFill>
                  <a:srgbClr val="006FC0"/>
                </a:solidFill>
                <a:latin typeface="Calibri" panose="020F0502020204030204" pitchFamily="34" charset="0"/>
                <a:ea typeface="Calibri" panose="020F0502020204030204" pitchFamily="34" charset="0"/>
              </a:rPr>
              <a:t> </a:t>
            </a:r>
            <a:r>
              <a:rPr lang="tr-TR" sz="3600" dirty="0">
                <a:solidFill>
                  <a:srgbClr val="006FC0"/>
                </a:solidFill>
                <a:latin typeface="Calibri" panose="020F0502020204030204" pitchFamily="34" charset="0"/>
                <a:ea typeface="Calibri" panose="020F0502020204030204" pitchFamily="34" charset="0"/>
              </a:rPr>
              <a:t>acil</a:t>
            </a:r>
            <a:r>
              <a:rPr lang="tr-TR" sz="3600" spc="-50" dirty="0">
                <a:solidFill>
                  <a:srgbClr val="006FC0"/>
                </a:solidFill>
                <a:latin typeface="Calibri" panose="020F0502020204030204" pitchFamily="34" charset="0"/>
                <a:ea typeface="Calibri" panose="020F0502020204030204" pitchFamily="34" charset="0"/>
              </a:rPr>
              <a:t> </a:t>
            </a:r>
            <a:r>
              <a:rPr lang="tr-TR" sz="3600" dirty="0">
                <a:solidFill>
                  <a:srgbClr val="006FC0"/>
                </a:solidFill>
                <a:latin typeface="Calibri" panose="020F0502020204030204" pitchFamily="34" charset="0"/>
                <a:ea typeface="Calibri" panose="020F0502020204030204" pitchFamily="34" charset="0"/>
              </a:rPr>
              <a:t>durum,</a:t>
            </a:r>
            <a:r>
              <a:rPr lang="tr-TR" sz="3600" spc="-65" dirty="0">
                <a:solidFill>
                  <a:srgbClr val="006FC0"/>
                </a:solidFill>
                <a:latin typeface="Calibri" panose="020F0502020204030204" pitchFamily="34" charset="0"/>
                <a:ea typeface="Calibri" panose="020F0502020204030204" pitchFamily="34" charset="0"/>
              </a:rPr>
              <a:t> </a:t>
            </a:r>
            <a:r>
              <a:rPr lang="tr-TR" sz="3600" dirty="0">
                <a:solidFill>
                  <a:srgbClr val="006FC0"/>
                </a:solidFill>
                <a:latin typeface="Calibri" panose="020F0502020204030204" pitchFamily="34" charset="0"/>
                <a:ea typeface="Calibri" panose="020F0502020204030204" pitchFamily="34" charset="0"/>
              </a:rPr>
              <a:t>afet</a:t>
            </a:r>
            <a:r>
              <a:rPr lang="tr-TR" sz="3600" spc="-60" dirty="0">
                <a:solidFill>
                  <a:srgbClr val="006FC0"/>
                </a:solidFill>
                <a:latin typeface="Calibri" panose="020F0502020204030204" pitchFamily="34" charset="0"/>
                <a:ea typeface="Calibri" panose="020F0502020204030204" pitchFamily="34" charset="0"/>
              </a:rPr>
              <a:t> </a:t>
            </a:r>
            <a:r>
              <a:rPr lang="tr-TR" sz="3600" dirty="0">
                <a:solidFill>
                  <a:srgbClr val="006FC0"/>
                </a:solidFill>
                <a:latin typeface="Calibri" panose="020F0502020204030204" pitchFamily="34" charset="0"/>
                <a:ea typeface="Calibri" panose="020F0502020204030204" pitchFamily="34" charset="0"/>
              </a:rPr>
              <a:t>ilişkisi</a:t>
            </a:r>
            <a:endParaRPr lang="tr-TR" sz="3600" dirty="0">
              <a:effectLst/>
              <a:latin typeface="Calibri" panose="020F0502020204030204" pitchFamily="34" charset="0"/>
              <a:ea typeface="Calibri" panose="020F0502020204030204" pitchFamily="34" charset="0"/>
            </a:endParaRPr>
          </a:p>
        </p:txBody>
      </p:sp>
      <p:sp>
        <p:nvSpPr>
          <p:cNvPr id="2" name="Dikdörtgen 1"/>
          <p:cNvSpPr/>
          <p:nvPr/>
        </p:nvSpPr>
        <p:spPr>
          <a:xfrm>
            <a:off x="1783396" y="1463414"/>
            <a:ext cx="5059077" cy="749116"/>
          </a:xfrm>
          <a:prstGeom prst="rect">
            <a:avLst/>
          </a:prstGeom>
        </p:spPr>
        <p:txBody>
          <a:bodyPr wrap="none">
            <a:spAutoFit/>
          </a:bodyPr>
          <a:lstStyle/>
          <a:p>
            <a:pPr marL="1780540" marR="1885950">
              <a:lnSpc>
                <a:spcPct val="97000"/>
              </a:lnSpc>
              <a:spcBef>
                <a:spcPts val="170"/>
              </a:spcBef>
              <a:spcAft>
                <a:spcPts val="0"/>
              </a:spcAft>
            </a:pPr>
            <a:r>
              <a:rPr lang="tr-TR" sz="4400" dirty="0">
                <a:solidFill>
                  <a:schemeClr val="bg1">
                    <a:lumMod val="50000"/>
                  </a:schemeClr>
                </a:solidFill>
                <a:latin typeface="Calibri" panose="020F0502020204030204" pitchFamily="34" charset="0"/>
                <a:ea typeface="Calibri" panose="020F0502020204030204" pitchFamily="34" charset="0"/>
              </a:rPr>
              <a:t>OLAY</a:t>
            </a:r>
          </a:p>
        </p:txBody>
      </p:sp>
    </p:spTree>
    <p:extLst>
      <p:ext uri="{BB962C8B-B14F-4D97-AF65-F5344CB8AC3E}">
        <p14:creationId xmlns:p14="http://schemas.microsoft.com/office/powerpoint/2010/main" val="3726778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3"/>
          <p:cNvGrpSpPr>
            <a:grpSpLocks/>
          </p:cNvGrpSpPr>
          <p:nvPr/>
        </p:nvGrpSpPr>
        <p:grpSpPr bwMode="auto">
          <a:xfrm>
            <a:off x="0" y="1818971"/>
            <a:ext cx="5229276" cy="4571686"/>
            <a:chOff x="1350" y="-242"/>
            <a:chExt cx="6045" cy="5570"/>
          </a:xfrm>
        </p:grpSpPr>
        <p:sp>
          <p:nvSpPr>
            <p:cNvPr id="7" name="Freeform 81"/>
            <p:cNvSpPr>
              <a:spLocks/>
            </p:cNvSpPr>
            <p:nvPr/>
          </p:nvSpPr>
          <p:spPr bwMode="auto">
            <a:xfrm>
              <a:off x="1350" y="153"/>
              <a:ext cx="4052" cy="5175"/>
            </a:xfrm>
            <a:custGeom>
              <a:avLst/>
              <a:gdLst>
                <a:gd name="T0" fmla="+- 0 3177 1350"/>
                <a:gd name="T1" fmla="*/ T0 w 4052"/>
                <a:gd name="T2" fmla="+- 0 166 154"/>
                <a:gd name="T3" fmla="*/ 166 h 5175"/>
                <a:gd name="T4" fmla="+- 0 2920 1350"/>
                <a:gd name="T5" fmla="*/ T4 w 4052"/>
                <a:gd name="T6" fmla="+- 0 219 154"/>
                <a:gd name="T7" fmla="*/ 219 h 5175"/>
                <a:gd name="T8" fmla="+- 0 2675 1350"/>
                <a:gd name="T9" fmla="*/ T8 w 4052"/>
                <a:gd name="T10" fmla="+- 0 312 154"/>
                <a:gd name="T11" fmla="*/ 312 h 5175"/>
                <a:gd name="T12" fmla="+- 0 2445 1350"/>
                <a:gd name="T13" fmla="*/ T12 w 4052"/>
                <a:gd name="T14" fmla="+- 0 443 154"/>
                <a:gd name="T15" fmla="*/ 443 h 5175"/>
                <a:gd name="T16" fmla="+- 0 2230 1350"/>
                <a:gd name="T17" fmla="*/ T16 w 4052"/>
                <a:gd name="T18" fmla="+- 0 607 154"/>
                <a:gd name="T19" fmla="*/ 607 h 5175"/>
                <a:gd name="T20" fmla="+- 0 2034 1350"/>
                <a:gd name="T21" fmla="*/ T20 w 4052"/>
                <a:gd name="T22" fmla="+- 0 803 154"/>
                <a:gd name="T23" fmla="*/ 803 h 5175"/>
                <a:gd name="T24" fmla="+- 0 1858 1350"/>
                <a:gd name="T25" fmla="*/ T24 w 4052"/>
                <a:gd name="T26" fmla="+- 0 1027 154"/>
                <a:gd name="T27" fmla="*/ 1027 h 5175"/>
                <a:gd name="T28" fmla="+- 0 1705 1350"/>
                <a:gd name="T29" fmla="*/ T28 w 4052"/>
                <a:gd name="T30" fmla="+- 0 1278 154"/>
                <a:gd name="T31" fmla="*/ 1278 h 5175"/>
                <a:gd name="T32" fmla="+- 0 1576 1350"/>
                <a:gd name="T33" fmla="*/ T32 w 4052"/>
                <a:gd name="T34" fmla="+- 0 1552 154"/>
                <a:gd name="T35" fmla="*/ 1552 h 5175"/>
                <a:gd name="T36" fmla="+- 0 1474 1350"/>
                <a:gd name="T37" fmla="*/ T36 w 4052"/>
                <a:gd name="T38" fmla="+- 0 1847 154"/>
                <a:gd name="T39" fmla="*/ 1847 h 5175"/>
                <a:gd name="T40" fmla="+- 0 1401 1350"/>
                <a:gd name="T41" fmla="*/ T40 w 4052"/>
                <a:gd name="T42" fmla="+- 0 2159 154"/>
                <a:gd name="T43" fmla="*/ 2159 h 5175"/>
                <a:gd name="T44" fmla="+- 0 1360 1350"/>
                <a:gd name="T45" fmla="*/ T44 w 4052"/>
                <a:gd name="T46" fmla="+- 0 2487 154"/>
                <a:gd name="T47" fmla="*/ 2487 h 5175"/>
                <a:gd name="T48" fmla="+- 0 1351 1350"/>
                <a:gd name="T49" fmla="*/ T48 w 4052"/>
                <a:gd name="T50" fmla="+- 0 2826 154"/>
                <a:gd name="T51" fmla="*/ 2826 h 5175"/>
                <a:gd name="T52" fmla="+- 0 1377 1350"/>
                <a:gd name="T53" fmla="*/ T52 w 4052"/>
                <a:gd name="T54" fmla="+- 0 3161 154"/>
                <a:gd name="T55" fmla="*/ 3161 h 5175"/>
                <a:gd name="T56" fmla="+- 0 1434 1350"/>
                <a:gd name="T57" fmla="*/ T56 w 4052"/>
                <a:gd name="T58" fmla="+- 0 3481 154"/>
                <a:gd name="T59" fmla="*/ 3481 h 5175"/>
                <a:gd name="T60" fmla="+- 0 1522 1350"/>
                <a:gd name="T61" fmla="*/ T60 w 4052"/>
                <a:gd name="T62" fmla="+- 0 3785 154"/>
                <a:gd name="T63" fmla="*/ 3785 h 5175"/>
                <a:gd name="T64" fmla="+- 0 1637 1350"/>
                <a:gd name="T65" fmla="*/ T64 w 4052"/>
                <a:gd name="T66" fmla="+- 0 4070 154"/>
                <a:gd name="T67" fmla="*/ 4070 h 5175"/>
                <a:gd name="T68" fmla="+- 0 1778 1350"/>
                <a:gd name="T69" fmla="*/ T68 w 4052"/>
                <a:gd name="T70" fmla="+- 0 4332 154"/>
                <a:gd name="T71" fmla="*/ 4332 h 5175"/>
                <a:gd name="T72" fmla="+- 0 1943 1350"/>
                <a:gd name="T73" fmla="*/ T72 w 4052"/>
                <a:gd name="T74" fmla="+- 0 4570 154"/>
                <a:gd name="T75" fmla="*/ 4570 h 5175"/>
                <a:gd name="T76" fmla="+- 0 2130 1350"/>
                <a:gd name="T77" fmla="*/ T76 w 4052"/>
                <a:gd name="T78" fmla="+- 0 4781 154"/>
                <a:gd name="T79" fmla="*/ 4781 h 5175"/>
                <a:gd name="T80" fmla="+- 0 2335 1350"/>
                <a:gd name="T81" fmla="*/ T80 w 4052"/>
                <a:gd name="T82" fmla="+- 0 4961 154"/>
                <a:gd name="T83" fmla="*/ 4961 h 5175"/>
                <a:gd name="T84" fmla="+- 0 2558 1350"/>
                <a:gd name="T85" fmla="*/ T84 w 4052"/>
                <a:gd name="T86" fmla="+- 0 5109 154"/>
                <a:gd name="T87" fmla="*/ 5109 h 5175"/>
                <a:gd name="T88" fmla="+- 0 2796 1350"/>
                <a:gd name="T89" fmla="*/ T88 w 4052"/>
                <a:gd name="T90" fmla="+- 0 5221 154"/>
                <a:gd name="T91" fmla="*/ 5221 h 5175"/>
                <a:gd name="T92" fmla="+- 0 3047 1350"/>
                <a:gd name="T93" fmla="*/ T92 w 4052"/>
                <a:gd name="T94" fmla="+- 0 5294 154"/>
                <a:gd name="T95" fmla="*/ 5294 h 5175"/>
                <a:gd name="T96" fmla="+- 0 3309 1350"/>
                <a:gd name="T97" fmla="*/ T96 w 4052"/>
                <a:gd name="T98" fmla="+- 0 5327 154"/>
                <a:gd name="T99" fmla="*/ 5327 h 5175"/>
                <a:gd name="T100" fmla="+- 0 3575 1350"/>
                <a:gd name="T101" fmla="*/ T100 w 4052"/>
                <a:gd name="T102" fmla="+- 0 5316 154"/>
                <a:gd name="T103" fmla="*/ 5316 h 5175"/>
                <a:gd name="T104" fmla="+- 0 3831 1350"/>
                <a:gd name="T105" fmla="*/ T104 w 4052"/>
                <a:gd name="T106" fmla="+- 0 5262 154"/>
                <a:gd name="T107" fmla="*/ 5262 h 5175"/>
                <a:gd name="T108" fmla="+- 0 4076 1350"/>
                <a:gd name="T109" fmla="*/ T108 w 4052"/>
                <a:gd name="T110" fmla="+- 0 5169 154"/>
                <a:gd name="T111" fmla="*/ 5169 h 5175"/>
                <a:gd name="T112" fmla="+- 0 4307 1350"/>
                <a:gd name="T113" fmla="*/ T112 w 4052"/>
                <a:gd name="T114" fmla="+- 0 5039 154"/>
                <a:gd name="T115" fmla="*/ 5039 h 5175"/>
                <a:gd name="T116" fmla="+- 0 4521 1350"/>
                <a:gd name="T117" fmla="*/ T116 w 4052"/>
                <a:gd name="T118" fmla="+- 0 4875 154"/>
                <a:gd name="T119" fmla="*/ 4875 h 5175"/>
                <a:gd name="T120" fmla="+- 0 4717 1350"/>
                <a:gd name="T121" fmla="*/ T120 w 4052"/>
                <a:gd name="T122" fmla="+- 0 4679 154"/>
                <a:gd name="T123" fmla="*/ 4679 h 5175"/>
                <a:gd name="T124" fmla="+- 0 4893 1350"/>
                <a:gd name="T125" fmla="*/ T124 w 4052"/>
                <a:gd name="T126" fmla="+- 0 4455 154"/>
                <a:gd name="T127" fmla="*/ 4455 h 5175"/>
                <a:gd name="T128" fmla="+- 0 5046 1350"/>
                <a:gd name="T129" fmla="*/ T128 w 4052"/>
                <a:gd name="T130" fmla="+- 0 4204 154"/>
                <a:gd name="T131" fmla="*/ 4204 h 5175"/>
                <a:gd name="T132" fmla="+- 0 5175 1350"/>
                <a:gd name="T133" fmla="*/ T132 w 4052"/>
                <a:gd name="T134" fmla="+- 0 3930 154"/>
                <a:gd name="T135" fmla="*/ 3930 h 5175"/>
                <a:gd name="T136" fmla="+- 0 5277 1350"/>
                <a:gd name="T137" fmla="*/ T136 w 4052"/>
                <a:gd name="T138" fmla="+- 0 3635 154"/>
                <a:gd name="T139" fmla="*/ 3635 h 5175"/>
                <a:gd name="T140" fmla="+- 0 5350 1350"/>
                <a:gd name="T141" fmla="*/ T140 w 4052"/>
                <a:gd name="T142" fmla="+- 0 3323 154"/>
                <a:gd name="T143" fmla="*/ 3323 h 5175"/>
                <a:gd name="T144" fmla="+- 0 5392 1350"/>
                <a:gd name="T145" fmla="*/ T144 w 4052"/>
                <a:gd name="T146" fmla="+- 0 2995 154"/>
                <a:gd name="T147" fmla="*/ 2995 h 5175"/>
                <a:gd name="T148" fmla="+- 0 5400 1350"/>
                <a:gd name="T149" fmla="*/ T148 w 4052"/>
                <a:gd name="T150" fmla="+- 0 2656 154"/>
                <a:gd name="T151" fmla="*/ 2656 h 5175"/>
                <a:gd name="T152" fmla="+- 0 5375 1350"/>
                <a:gd name="T153" fmla="*/ T152 w 4052"/>
                <a:gd name="T154" fmla="+- 0 2321 154"/>
                <a:gd name="T155" fmla="*/ 2321 h 5175"/>
                <a:gd name="T156" fmla="+- 0 5317 1350"/>
                <a:gd name="T157" fmla="*/ T156 w 4052"/>
                <a:gd name="T158" fmla="+- 0 2001 154"/>
                <a:gd name="T159" fmla="*/ 2001 h 5175"/>
                <a:gd name="T160" fmla="+- 0 5230 1350"/>
                <a:gd name="T161" fmla="*/ T160 w 4052"/>
                <a:gd name="T162" fmla="+- 0 1697 154"/>
                <a:gd name="T163" fmla="*/ 1697 h 5175"/>
                <a:gd name="T164" fmla="+- 0 5114 1350"/>
                <a:gd name="T165" fmla="*/ T164 w 4052"/>
                <a:gd name="T166" fmla="+- 0 1412 154"/>
                <a:gd name="T167" fmla="*/ 1412 h 5175"/>
                <a:gd name="T168" fmla="+- 0 4973 1350"/>
                <a:gd name="T169" fmla="*/ T168 w 4052"/>
                <a:gd name="T170" fmla="+- 0 1150 154"/>
                <a:gd name="T171" fmla="*/ 1150 h 5175"/>
                <a:gd name="T172" fmla="+- 0 4808 1350"/>
                <a:gd name="T173" fmla="*/ T172 w 4052"/>
                <a:gd name="T174" fmla="+- 0 912 154"/>
                <a:gd name="T175" fmla="*/ 912 h 5175"/>
                <a:gd name="T176" fmla="+- 0 4622 1350"/>
                <a:gd name="T177" fmla="*/ T176 w 4052"/>
                <a:gd name="T178" fmla="+- 0 701 154"/>
                <a:gd name="T179" fmla="*/ 701 h 5175"/>
                <a:gd name="T180" fmla="+- 0 4416 1350"/>
                <a:gd name="T181" fmla="*/ T180 w 4052"/>
                <a:gd name="T182" fmla="+- 0 521 154"/>
                <a:gd name="T183" fmla="*/ 521 h 5175"/>
                <a:gd name="T184" fmla="+- 0 4193 1350"/>
                <a:gd name="T185" fmla="*/ T184 w 4052"/>
                <a:gd name="T186" fmla="+- 0 373 154"/>
                <a:gd name="T187" fmla="*/ 373 h 5175"/>
                <a:gd name="T188" fmla="+- 0 3955 1350"/>
                <a:gd name="T189" fmla="*/ T188 w 4052"/>
                <a:gd name="T190" fmla="+- 0 261 154"/>
                <a:gd name="T191" fmla="*/ 261 h 5175"/>
                <a:gd name="T192" fmla="+- 0 3704 1350"/>
                <a:gd name="T193" fmla="*/ T192 w 4052"/>
                <a:gd name="T194" fmla="+- 0 188 154"/>
                <a:gd name="T195" fmla="*/ 188 h 5175"/>
                <a:gd name="T196" fmla="+- 0 3442 1350"/>
                <a:gd name="T197" fmla="*/ T196 w 4052"/>
                <a:gd name="T198" fmla="+- 0 155 154"/>
                <a:gd name="T199" fmla="*/ 155 h 5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4052" h="5175">
                  <a:moveTo>
                    <a:pt x="2026" y="0"/>
                  </a:moveTo>
                  <a:lnTo>
                    <a:pt x="1959" y="1"/>
                  </a:lnTo>
                  <a:lnTo>
                    <a:pt x="1892" y="5"/>
                  </a:lnTo>
                  <a:lnTo>
                    <a:pt x="1827" y="12"/>
                  </a:lnTo>
                  <a:lnTo>
                    <a:pt x="1762" y="22"/>
                  </a:lnTo>
                  <a:lnTo>
                    <a:pt x="1697" y="34"/>
                  </a:lnTo>
                  <a:lnTo>
                    <a:pt x="1633" y="48"/>
                  </a:lnTo>
                  <a:lnTo>
                    <a:pt x="1570" y="65"/>
                  </a:lnTo>
                  <a:lnTo>
                    <a:pt x="1508" y="85"/>
                  </a:lnTo>
                  <a:lnTo>
                    <a:pt x="1446" y="107"/>
                  </a:lnTo>
                  <a:lnTo>
                    <a:pt x="1385" y="132"/>
                  </a:lnTo>
                  <a:lnTo>
                    <a:pt x="1325" y="158"/>
                  </a:lnTo>
                  <a:lnTo>
                    <a:pt x="1266" y="188"/>
                  </a:lnTo>
                  <a:lnTo>
                    <a:pt x="1208" y="219"/>
                  </a:lnTo>
                  <a:lnTo>
                    <a:pt x="1151" y="253"/>
                  </a:lnTo>
                  <a:lnTo>
                    <a:pt x="1095" y="289"/>
                  </a:lnTo>
                  <a:lnTo>
                    <a:pt x="1039" y="326"/>
                  </a:lnTo>
                  <a:lnTo>
                    <a:pt x="985" y="367"/>
                  </a:lnTo>
                  <a:lnTo>
                    <a:pt x="932" y="409"/>
                  </a:lnTo>
                  <a:lnTo>
                    <a:pt x="880" y="453"/>
                  </a:lnTo>
                  <a:lnTo>
                    <a:pt x="829" y="499"/>
                  </a:lnTo>
                  <a:lnTo>
                    <a:pt x="780" y="547"/>
                  </a:lnTo>
                  <a:lnTo>
                    <a:pt x="731" y="597"/>
                  </a:lnTo>
                  <a:lnTo>
                    <a:pt x="684" y="649"/>
                  </a:lnTo>
                  <a:lnTo>
                    <a:pt x="638" y="702"/>
                  </a:lnTo>
                  <a:lnTo>
                    <a:pt x="593" y="758"/>
                  </a:lnTo>
                  <a:lnTo>
                    <a:pt x="550" y="815"/>
                  </a:lnTo>
                  <a:lnTo>
                    <a:pt x="508" y="873"/>
                  </a:lnTo>
                  <a:lnTo>
                    <a:pt x="467" y="934"/>
                  </a:lnTo>
                  <a:lnTo>
                    <a:pt x="428" y="996"/>
                  </a:lnTo>
                  <a:lnTo>
                    <a:pt x="391" y="1059"/>
                  </a:lnTo>
                  <a:lnTo>
                    <a:pt x="355" y="1124"/>
                  </a:lnTo>
                  <a:lnTo>
                    <a:pt x="320" y="1190"/>
                  </a:lnTo>
                  <a:lnTo>
                    <a:pt x="287" y="1258"/>
                  </a:lnTo>
                  <a:lnTo>
                    <a:pt x="256" y="1327"/>
                  </a:lnTo>
                  <a:lnTo>
                    <a:pt x="226" y="1398"/>
                  </a:lnTo>
                  <a:lnTo>
                    <a:pt x="198" y="1470"/>
                  </a:lnTo>
                  <a:lnTo>
                    <a:pt x="172" y="1543"/>
                  </a:lnTo>
                  <a:lnTo>
                    <a:pt x="147" y="1617"/>
                  </a:lnTo>
                  <a:lnTo>
                    <a:pt x="124" y="1693"/>
                  </a:lnTo>
                  <a:lnTo>
                    <a:pt x="103" y="1769"/>
                  </a:lnTo>
                  <a:lnTo>
                    <a:pt x="84" y="1847"/>
                  </a:lnTo>
                  <a:lnTo>
                    <a:pt x="67" y="1925"/>
                  </a:lnTo>
                  <a:lnTo>
                    <a:pt x="51" y="2005"/>
                  </a:lnTo>
                  <a:lnTo>
                    <a:pt x="38" y="2086"/>
                  </a:lnTo>
                  <a:lnTo>
                    <a:pt x="27" y="2167"/>
                  </a:lnTo>
                  <a:lnTo>
                    <a:pt x="17" y="2250"/>
                  </a:lnTo>
                  <a:lnTo>
                    <a:pt x="10" y="2333"/>
                  </a:lnTo>
                  <a:lnTo>
                    <a:pt x="4" y="2417"/>
                  </a:lnTo>
                  <a:lnTo>
                    <a:pt x="1" y="2502"/>
                  </a:lnTo>
                  <a:lnTo>
                    <a:pt x="0" y="2587"/>
                  </a:lnTo>
                  <a:lnTo>
                    <a:pt x="1" y="2672"/>
                  </a:lnTo>
                  <a:lnTo>
                    <a:pt x="4" y="2757"/>
                  </a:lnTo>
                  <a:lnTo>
                    <a:pt x="10" y="2841"/>
                  </a:lnTo>
                  <a:lnTo>
                    <a:pt x="17" y="2924"/>
                  </a:lnTo>
                  <a:lnTo>
                    <a:pt x="27" y="3007"/>
                  </a:lnTo>
                  <a:lnTo>
                    <a:pt x="38" y="3088"/>
                  </a:lnTo>
                  <a:lnTo>
                    <a:pt x="51" y="3169"/>
                  </a:lnTo>
                  <a:lnTo>
                    <a:pt x="67" y="3248"/>
                  </a:lnTo>
                  <a:lnTo>
                    <a:pt x="84" y="3327"/>
                  </a:lnTo>
                  <a:lnTo>
                    <a:pt x="103" y="3405"/>
                  </a:lnTo>
                  <a:lnTo>
                    <a:pt x="124" y="3481"/>
                  </a:lnTo>
                  <a:lnTo>
                    <a:pt x="147" y="3557"/>
                  </a:lnTo>
                  <a:lnTo>
                    <a:pt x="172" y="3631"/>
                  </a:lnTo>
                  <a:lnTo>
                    <a:pt x="198" y="3704"/>
                  </a:lnTo>
                  <a:lnTo>
                    <a:pt x="226" y="3776"/>
                  </a:lnTo>
                  <a:lnTo>
                    <a:pt x="256" y="3846"/>
                  </a:lnTo>
                  <a:lnTo>
                    <a:pt x="287" y="3916"/>
                  </a:lnTo>
                  <a:lnTo>
                    <a:pt x="320" y="3983"/>
                  </a:lnTo>
                  <a:lnTo>
                    <a:pt x="355" y="4050"/>
                  </a:lnTo>
                  <a:lnTo>
                    <a:pt x="391" y="4115"/>
                  </a:lnTo>
                  <a:lnTo>
                    <a:pt x="428" y="4178"/>
                  </a:lnTo>
                  <a:lnTo>
                    <a:pt x="467" y="4240"/>
                  </a:lnTo>
                  <a:lnTo>
                    <a:pt x="508" y="4301"/>
                  </a:lnTo>
                  <a:lnTo>
                    <a:pt x="550" y="4359"/>
                  </a:lnTo>
                  <a:lnTo>
                    <a:pt x="593" y="4416"/>
                  </a:lnTo>
                  <a:lnTo>
                    <a:pt x="638" y="4472"/>
                  </a:lnTo>
                  <a:lnTo>
                    <a:pt x="684" y="4525"/>
                  </a:lnTo>
                  <a:lnTo>
                    <a:pt x="731" y="4577"/>
                  </a:lnTo>
                  <a:lnTo>
                    <a:pt x="780" y="4627"/>
                  </a:lnTo>
                  <a:lnTo>
                    <a:pt x="829" y="4675"/>
                  </a:lnTo>
                  <a:lnTo>
                    <a:pt x="880" y="4721"/>
                  </a:lnTo>
                  <a:lnTo>
                    <a:pt x="932" y="4765"/>
                  </a:lnTo>
                  <a:lnTo>
                    <a:pt x="985" y="4807"/>
                  </a:lnTo>
                  <a:lnTo>
                    <a:pt x="1039" y="4847"/>
                  </a:lnTo>
                  <a:lnTo>
                    <a:pt x="1095" y="4885"/>
                  </a:lnTo>
                  <a:lnTo>
                    <a:pt x="1151" y="4921"/>
                  </a:lnTo>
                  <a:lnTo>
                    <a:pt x="1208" y="4955"/>
                  </a:lnTo>
                  <a:lnTo>
                    <a:pt x="1266" y="4986"/>
                  </a:lnTo>
                  <a:lnTo>
                    <a:pt x="1325" y="5015"/>
                  </a:lnTo>
                  <a:lnTo>
                    <a:pt x="1385" y="5042"/>
                  </a:lnTo>
                  <a:lnTo>
                    <a:pt x="1446" y="5067"/>
                  </a:lnTo>
                  <a:lnTo>
                    <a:pt x="1508" y="5089"/>
                  </a:lnTo>
                  <a:lnTo>
                    <a:pt x="1570" y="5108"/>
                  </a:lnTo>
                  <a:lnTo>
                    <a:pt x="1633" y="5126"/>
                  </a:lnTo>
                  <a:lnTo>
                    <a:pt x="1697" y="5140"/>
                  </a:lnTo>
                  <a:lnTo>
                    <a:pt x="1762" y="5152"/>
                  </a:lnTo>
                  <a:lnTo>
                    <a:pt x="1827" y="5162"/>
                  </a:lnTo>
                  <a:lnTo>
                    <a:pt x="1892" y="5169"/>
                  </a:lnTo>
                  <a:lnTo>
                    <a:pt x="1959" y="5173"/>
                  </a:lnTo>
                  <a:lnTo>
                    <a:pt x="2026" y="5174"/>
                  </a:lnTo>
                  <a:lnTo>
                    <a:pt x="2092" y="5173"/>
                  </a:lnTo>
                  <a:lnTo>
                    <a:pt x="2159" y="5169"/>
                  </a:lnTo>
                  <a:lnTo>
                    <a:pt x="2225" y="5162"/>
                  </a:lnTo>
                  <a:lnTo>
                    <a:pt x="2290" y="5152"/>
                  </a:lnTo>
                  <a:lnTo>
                    <a:pt x="2354" y="5140"/>
                  </a:lnTo>
                  <a:lnTo>
                    <a:pt x="2418" y="5126"/>
                  </a:lnTo>
                  <a:lnTo>
                    <a:pt x="2481" y="5108"/>
                  </a:lnTo>
                  <a:lnTo>
                    <a:pt x="2543" y="5089"/>
                  </a:lnTo>
                  <a:lnTo>
                    <a:pt x="2605" y="5067"/>
                  </a:lnTo>
                  <a:lnTo>
                    <a:pt x="2666" y="5042"/>
                  </a:lnTo>
                  <a:lnTo>
                    <a:pt x="2726" y="5015"/>
                  </a:lnTo>
                  <a:lnTo>
                    <a:pt x="2785" y="4986"/>
                  </a:lnTo>
                  <a:lnTo>
                    <a:pt x="2843" y="4955"/>
                  </a:lnTo>
                  <a:lnTo>
                    <a:pt x="2900" y="4921"/>
                  </a:lnTo>
                  <a:lnTo>
                    <a:pt x="2957" y="4885"/>
                  </a:lnTo>
                  <a:lnTo>
                    <a:pt x="3012" y="4847"/>
                  </a:lnTo>
                  <a:lnTo>
                    <a:pt x="3066" y="4807"/>
                  </a:lnTo>
                  <a:lnTo>
                    <a:pt x="3119" y="4765"/>
                  </a:lnTo>
                  <a:lnTo>
                    <a:pt x="3171" y="4721"/>
                  </a:lnTo>
                  <a:lnTo>
                    <a:pt x="3222" y="4675"/>
                  </a:lnTo>
                  <a:lnTo>
                    <a:pt x="3272" y="4627"/>
                  </a:lnTo>
                  <a:lnTo>
                    <a:pt x="3320" y="4577"/>
                  </a:lnTo>
                  <a:lnTo>
                    <a:pt x="3367" y="4525"/>
                  </a:lnTo>
                  <a:lnTo>
                    <a:pt x="3413" y="4472"/>
                  </a:lnTo>
                  <a:lnTo>
                    <a:pt x="3458" y="4416"/>
                  </a:lnTo>
                  <a:lnTo>
                    <a:pt x="3501" y="4359"/>
                  </a:lnTo>
                  <a:lnTo>
                    <a:pt x="3543" y="4301"/>
                  </a:lnTo>
                  <a:lnTo>
                    <a:pt x="3584" y="4240"/>
                  </a:lnTo>
                  <a:lnTo>
                    <a:pt x="3623" y="4178"/>
                  </a:lnTo>
                  <a:lnTo>
                    <a:pt x="3660" y="4115"/>
                  </a:lnTo>
                  <a:lnTo>
                    <a:pt x="3696" y="4050"/>
                  </a:lnTo>
                  <a:lnTo>
                    <a:pt x="3731" y="3983"/>
                  </a:lnTo>
                  <a:lnTo>
                    <a:pt x="3764" y="3916"/>
                  </a:lnTo>
                  <a:lnTo>
                    <a:pt x="3795" y="3846"/>
                  </a:lnTo>
                  <a:lnTo>
                    <a:pt x="3825" y="3776"/>
                  </a:lnTo>
                  <a:lnTo>
                    <a:pt x="3853" y="3704"/>
                  </a:lnTo>
                  <a:lnTo>
                    <a:pt x="3880" y="3631"/>
                  </a:lnTo>
                  <a:lnTo>
                    <a:pt x="3904" y="3557"/>
                  </a:lnTo>
                  <a:lnTo>
                    <a:pt x="3927" y="3481"/>
                  </a:lnTo>
                  <a:lnTo>
                    <a:pt x="3948" y="3405"/>
                  </a:lnTo>
                  <a:lnTo>
                    <a:pt x="3967" y="3327"/>
                  </a:lnTo>
                  <a:lnTo>
                    <a:pt x="3984" y="3248"/>
                  </a:lnTo>
                  <a:lnTo>
                    <a:pt x="4000" y="3169"/>
                  </a:lnTo>
                  <a:lnTo>
                    <a:pt x="4013" y="3088"/>
                  </a:lnTo>
                  <a:lnTo>
                    <a:pt x="4025" y="3007"/>
                  </a:lnTo>
                  <a:lnTo>
                    <a:pt x="4034" y="2924"/>
                  </a:lnTo>
                  <a:lnTo>
                    <a:pt x="4042" y="2841"/>
                  </a:lnTo>
                  <a:lnTo>
                    <a:pt x="4047" y="2757"/>
                  </a:lnTo>
                  <a:lnTo>
                    <a:pt x="4050" y="2672"/>
                  </a:lnTo>
                  <a:lnTo>
                    <a:pt x="4051" y="2587"/>
                  </a:lnTo>
                  <a:lnTo>
                    <a:pt x="4050" y="2502"/>
                  </a:lnTo>
                  <a:lnTo>
                    <a:pt x="4047" y="2417"/>
                  </a:lnTo>
                  <a:lnTo>
                    <a:pt x="4042" y="2333"/>
                  </a:lnTo>
                  <a:lnTo>
                    <a:pt x="4034" y="2250"/>
                  </a:lnTo>
                  <a:lnTo>
                    <a:pt x="4025" y="2167"/>
                  </a:lnTo>
                  <a:lnTo>
                    <a:pt x="4013" y="2086"/>
                  </a:lnTo>
                  <a:lnTo>
                    <a:pt x="4000" y="2005"/>
                  </a:lnTo>
                  <a:lnTo>
                    <a:pt x="3984" y="1925"/>
                  </a:lnTo>
                  <a:lnTo>
                    <a:pt x="3967" y="1847"/>
                  </a:lnTo>
                  <a:lnTo>
                    <a:pt x="3948" y="1769"/>
                  </a:lnTo>
                  <a:lnTo>
                    <a:pt x="3927" y="1693"/>
                  </a:lnTo>
                  <a:lnTo>
                    <a:pt x="3904" y="1617"/>
                  </a:lnTo>
                  <a:lnTo>
                    <a:pt x="3880" y="1543"/>
                  </a:lnTo>
                  <a:lnTo>
                    <a:pt x="3853" y="1470"/>
                  </a:lnTo>
                  <a:lnTo>
                    <a:pt x="3825" y="1398"/>
                  </a:lnTo>
                  <a:lnTo>
                    <a:pt x="3795" y="1327"/>
                  </a:lnTo>
                  <a:lnTo>
                    <a:pt x="3764" y="1258"/>
                  </a:lnTo>
                  <a:lnTo>
                    <a:pt x="3731" y="1190"/>
                  </a:lnTo>
                  <a:lnTo>
                    <a:pt x="3696" y="1124"/>
                  </a:lnTo>
                  <a:lnTo>
                    <a:pt x="3660" y="1059"/>
                  </a:lnTo>
                  <a:lnTo>
                    <a:pt x="3623" y="996"/>
                  </a:lnTo>
                  <a:lnTo>
                    <a:pt x="3584" y="934"/>
                  </a:lnTo>
                  <a:lnTo>
                    <a:pt x="3543" y="873"/>
                  </a:lnTo>
                  <a:lnTo>
                    <a:pt x="3501" y="815"/>
                  </a:lnTo>
                  <a:lnTo>
                    <a:pt x="3458" y="758"/>
                  </a:lnTo>
                  <a:lnTo>
                    <a:pt x="3413" y="702"/>
                  </a:lnTo>
                  <a:lnTo>
                    <a:pt x="3367" y="649"/>
                  </a:lnTo>
                  <a:lnTo>
                    <a:pt x="3320" y="597"/>
                  </a:lnTo>
                  <a:lnTo>
                    <a:pt x="3272" y="547"/>
                  </a:lnTo>
                  <a:lnTo>
                    <a:pt x="3222" y="499"/>
                  </a:lnTo>
                  <a:lnTo>
                    <a:pt x="3171" y="453"/>
                  </a:lnTo>
                  <a:lnTo>
                    <a:pt x="3119" y="409"/>
                  </a:lnTo>
                  <a:lnTo>
                    <a:pt x="3066" y="367"/>
                  </a:lnTo>
                  <a:lnTo>
                    <a:pt x="3012" y="326"/>
                  </a:lnTo>
                  <a:lnTo>
                    <a:pt x="2957" y="289"/>
                  </a:lnTo>
                  <a:lnTo>
                    <a:pt x="2900" y="253"/>
                  </a:lnTo>
                  <a:lnTo>
                    <a:pt x="2843" y="219"/>
                  </a:lnTo>
                  <a:lnTo>
                    <a:pt x="2785" y="188"/>
                  </a:lnTo>
                  <a:lnTo>
                    <a:pt x="2726" y="158"/>
                  </a:lnTo>
                  <a:lnTo>
                    <a:pt x="2666" y="132"/>
                  </a:lnTo>
                  <a:lnTo>
                    <a:pt x="2605" y="107"/>
                  </a:lnTo>
                  <a:lnTo>
                    <a:pt x="2543" y="85"/>
                  </a:lnTo>
                  <a:lnTo>
                    <a:pt x="2481" y="65"/>
                  </a:lnTo>
                  <a:lnTo>
                    <a:pt x="2418" y="48"/>
                  </a:lnTo>
                  <a:lnTo>
                    <a:pt x="2354" y="34"/>
                  </a:lnTo>
                  <a:lnTo>
                    <a:pt x="2290" y="22"/>
                  </a:lnTo>
                  <a:lnTo>
                    <a:pt x="2225" y="12"/>
                  </a:lnTo>
                  <a:lnTo>
                    <a:pt x="2159" y="5"/>
                  </a:lnTo>
                  <a:lnTo>
                    <a:pt x="2092" y="1"/>
                  </a:lnTo>
                  <a:lnTo>
                    <a:pt x="20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8" name="Freeform 80"/>
            <p:cNvSpPr>
              <a:spLocks/>
            </p:cNvSpPr>
            <p:nvPr/>
          </p:nvSpPr>
          <p:spPr bwMode="auto">
            <a:xfrm>
              <a:off x="1350" y="153"/>
              <a:ext cx="4052" cy="5175"/>
            </a:xfrm>
            <a:custGeom>
              <a:avLst/>
              <a:gdLst>
                <a:gd name="T0" fmla="+- 0 1360 1350"/>
                <a:gd name="T1" fmla="*/ T0 w 4052"/>
                <a:gd name="T2" fmla="+- 0 2487 154"/>
                <a:gd name="T3" fmla="*/ 2487 h 5175"/>
                <a:gd name="T4" fmla="+- 0 1401 1350"/>
                <a:gd name="T5" fmla="*/ T4 w 4052"/>
                <a:gd name="T6" fmla="+- 0 2159 154"/>
                <a:gd name="T7" fmla="*/ 2159 h 5175"/>
                <a:gd name="T8" fmla="+- 0 1474 1350"/>
                <a:gd name="T9" fmla="*/ T8 w 4052"/>
                <a:gd name="T10" fmla="+- 0 1847 154"/>
                <a:gd name="T11" fmla="*/ 1847 h 5175"/>
                <a:gd name="T12" fmla="+- 0 1576 1350"/>
                <a:gd name="T13" fmla="*/ T12 w 4052"/>
                <a:gd name="T14" fmla="+- 0 1552 154"/>
                <a:gd name="T15" fmla="*/ 1552 h 5175"/>
                <a:gd name="T16" fmla="+- 0 1705 1350"/>
                <a:gd name="T17" fmla="*/ T16 w 4052"/>
                <a:gd name="T18" fmla="+- 0 1278 154"/>
                <a:gd name="T19" fmla="*/ 1278 h 5175"/>
                <a:gd name="T20" fmla="+- 0 1858 1350"/>
                <a:gd name="T21" fmla="*/ T20 w 4052"/>
                <a:gd name="T22" fmla="+- 0 1027 154"/>
                <a:gd name="T23" fmla="*/ 1027 h 5175"/>
                <a:gd name="T24" fmla="+- 0 2034 1350"/>
                <a:gd name="T25" fmla="*/ T24 w 4052"/>
                <a:gd name="T26" fmla="+- 0 803 154"/>
                <a:gd name="T27" fmla="*/ 803 h 5175"/>
                <a:gd name="T28" fmla="+- 0 2230 1350"/>
                <a:gd name="T29" fmla="*/ T28 w 4052"/>
                <a:gd name="T30" fmla="+- 0 607 154"/>
                <a:gd name="T31" fmla="*/ 607 h 5175"/>
                <a:gd name="T32" fmla="+- 0 2445 1350"/>
                <a:gd name="T33" fmla="*/ T32 w 4052"/>
                <a:gd name="T34" fmla="+- 0 443 154"/>
                <a:gd name="T35" fmla="*/ 443 h 5175"/>
                <a:gd name="T36" fmla="+- 0 2675 1350"/>
                <a:gd name="T37" fmla="*/ T36 w 4052"/>
                <a:gd name="T38" fmla="+- 0 312 154"/>
                <a:gd name="T39" fmla="*/ 312 h 5175"/>
                <a:gd name="T40" fmla="+- 0 2920 1350"/>
                <a:gd name="T41" fmla="*/ T40 w 4052"/>
                <a:gd name="T42" fmla="+- 0 219 154"/>
                <a:gd name="T43" fmla="*/ 219 h 5175"/>
                <a:gd name="T44" fmla="+- 0 3177 1350"/>
                <a:gd name="T45" fmla="*/ T44 w 4052"/>
                <a:gd name="T46" fmla="+- 0 166 154"/>
                <a:gd name="T47" fmla="*/ 166 h 5175"/>
                <a:gd name="T48" fmla="+- 0 3442 1350"/>
                <a:gd name="T49" fmla="*/ T48 w 4052"/>
                <a:gd name="T50" fmla="+- 0 155 154"/>
                <a:gd name="T51" fmla="*/ 155 h 5175"/>
                <a:gd name="T52" fmla="+- 0 3704 1350"/>
                <a:gd name="T53" fmla="*/ T52 w 4052"/>
                <a:gd name="T54" fmla="+- 0 188 154"/>
                <a:gd name="T55" fmla="*/ 188 h 5175"/>
                <a:gd name="T56" fmla="+- 0 3955 1350"/>
                <a:gd name="T57" fmla="*/ T56 w 4052"/>
                <a:gd name="T58" fmla="+- 0 261 154"/>
                <a:gd name="T59" fmla="*/ 261 h 5175"/>
                <a:gd name="T60" fmla="+- 0 4193 1350"/>
                <a:gd name="T61" fmla="*/ T60 w 4052"/>
                <a:gd name="T62" fmla="+- 0 373 154"/>
                <a:gd name="T63" fmla="*/ 373 h 5175"/>
                <a:gd name="T64" fmla="+- 0 4416 1350"/>
                <a:gd name="T65" fmla="*/ T64 w 4052"/>
                <a:gd name="T66" fmla="+- 0 521 154"/>
                <a:gd name="T67" fmla="*/ 521 h 5175"/>
                <a:gd name="T68" fmla="+- 0 4622 1350"/>
                <a:gd name="T69" fmla="*/ T68 w 4052"/>
                <a:gd name="T70" fmla="+- 0 701 154"/>
                <a:gd name="T71" fmla="*/ 701 h 5175"/>
                <a:gd name="T72" fmla="+- 0 4808 1350"/>
                <a:gd name="T73" fmla="*/ T72 w 4052"/>
                <a:gd name="T74" fmla="+- 0 912 154"/>
                <a:gd name="T75" fmla="*/ 912 h 5175"/>
                <a:gd name="T76" fmla="+- 0 4973 1350"/>
                <a:gd name="T77" fmla="*/ T76 w 4052"/>
                <a:gd name="T78" fmla="+- 0 1150 154"/>
                <a:gd name="T79" fmla="*/ 1150 h 5175"/>
                <a:gd name="T80" fmla="+- 0 5114 1350"/>
                <a:gd name="T81" fmla="*/ T80 w 4052"/>
                <a:gd name="T82" fmla="+- 0 1412 154"/>
                <a:gd name="T83" fmla="*/ 1412 h 5175"/>
                <a:gd name="T84" fmla="+- 0 5230 1350"/>
                <a:gd name="T85" fmla="*/ T84 w 4052"/>
                <a:gd name="T86" fmla="+- 0 1697 154"/>
                <a:gd name="T87" fmla="*/ 1697 h 5175"/>
                <a:gd name="T88" fmla="+- 0 5317 1350"/>
                <a:gd name="T89" fmla="*/ T88 w 4052"/>
                <a:gd name="T90" fmla="+- 0 2001 154"/>
                <a:gd name="T91" fmla="*/ 2001 h 5175"/>
                <a:gd name="T92" fmla="+- 0 5375 1350"/>
                <a:gd name="T93" fmla="*/ T92 w 4052"/>
                <a:gd name="T94" fmla="+- 0 2321 154"/>
                <a:gd name="T95" fmla="*/ 2321 h 5175"/>
                <a:gd name="T96" fmla="+- 0 5400 1350"/>
                <a:gd name="T97" fmla="*/ T96 w 4052"/>
                <a:gd name="T98" fmla="+- 0 2656 154"/>
                <a:gd name="T99" fmla="*/ 2656 h 5175"/>
                <a:gd name="T100" fmla="+- 0 5392 1350"/>
                <a:gd name="T101" fmla="*/ T100 w 4052"/>
                <a:gd name="T102" fmla="+- 0 2995 154"/>
                <a:gd name="T103" fmla="*/ 2995 h 5175"/>
                <a:gd name="T104" fmla="+- 0 5350 1350"/>
                <a:gd name="T105" fmla="*/ T104 w 4052"/>
                <a:gd name="T106" fmla="+- 0 3323 154"/>
                <a:gd name="T107" fmla="*/ 3323 h 5175"/>
                <a:gd name="T108" fmla="+- 0 5277 1350"/>
                <a:gd name="T109" fmla="*/ T108 w 4052"/>
                <a:gd name="T110" fmla="+- 0 3635 154"/>
                <a:gd name="T111" fmla="*/ 3635 h 5175"/>
                <a:gd name="T112" fmla="+- 0 5175 1350"/>
                <a:gd name="T113" fmla="*/ T112 w 4052"/>
                <a:gd name="T114" fmla="+- 0 3930 154"/>
                <a:gd name="T115" fmla="*/ 3930 h 5175"/>
                <a:gd name="T116" fmla="+- 0 5046 1350"/>
                <a:gd name="T117" fmla="*/ T116 w 4052"/>
                <a:gd name="T118" fmla="+- 0 4204 154"/>
                <a:gd name="T119" fmla="*/ 4204 h 5175"/>
                <a:gd name="T120" fmla="+- 0 4893 1350"/>
                <a:gd name="T121" fmla="*/ T120 w 4052"/>
                <a:gd name="T122" fmla="+- 0 4455 154"/>
                <a:gd name="T123" fmla="*/ 4455 h 5175"/>
                <a:gd name="T124" fmla="+- 0 4717 1350"/>
                <a:gd name="T125" fmla="*/ T124 w 4052"/>
                <a:gd name="T126" fmla="+- 0 4679 154"/>
                <a:gd name="T127" fmla="*/ 4679 h 5175"/>
                <a:gd name="T128" fmla="+- 0 4521 1350"/>
                <a:gd name="T129" fmla="*/ T128 w 4052"/>
                <a:gd name="T130" fmla="+- 0 4875 154"/>
                <a:gd name="T131" fmla="*/ 4875 h 5175"/>
                <a:gd name="T132" fmla="+- 0 4307 1350"/>
                <a:gd name="T133" fmla="*/ T132 w 4052"/>
                <a:gd name="T134" fmla="+- 0 5039 154"/>
                <a:gd name="T135" fmla="*/ 5039 h 5175"/>
                <a:gd name="T136" fmla="+- 0 4076 1350"/>
                <a:gd name="T137" fmla="*/ T136 w 4052"/>
                <a:gd name="T138" fmla="+- 0 5169 154"/>
                <a:gd name="T139" fmla="*/ 5169 h 5175"/>
                <a:gd name="T140" fmla="+- 0 3831 1350"/>
                <a:gd name="T141" fmla="*/ T140 w 4052"/>
                <a:gd name="T142" fmla="+- 0 5262 154"/>
                <a:gd name="T143" fmla="*/ 5262 h 5175"/>
                <a:gd name="T144" fmla="+- 0 3575 1350"/>
                <a:gd name="T145" fmla="*/ T144 w 4052"/>
                <a:gd name="T146" fmla="+- 0 5316 154"/>
                <a:gd name="T147" fmla="*/ 5316 h 5175"/>
                <a:gd name="T148" fmla="+- 0 3309 1350"/>
                <a:gd name="T149" fmla="*/ T148 w 4052"/>
                <a:gd name="T150" fmla="+- 0 5327 154"/>
                <a:gd name="T151" fmla="*/ 5327 h 5175"/>
                <a:gd name="T152" fmla="+- 0 3047 1350"/>
                <a:gd name="T153" fmla="*/ T152 w 4052"/>
                <a:gd name="T154" fmla="+- 0 5294 154"/>
                <a:gd name="T155" fmla="*/ 5294 h 5175"/>
                <a:gd name="T156" fmla="+- 0 2796 1350"/>
                <a:gd name="T157" fmla="*/ T156 w 4052"/>
                <a:gd name="T158" fmla="+- 0 5221 154"/>
                <a:gd name="T159" fmla="*/ 5221 h 5175"/>
                <a:gd name="T160" fmla="+- 0 2558 1350"/>
                <a:gd name="T161" fmla="*/ T160 w 4052"/>
                <a:gd name="T162" fmla="+- 0 5109 154"/>
                <a:gd name="T163" fmla="*/ 5109 h 5175"/>
                <a:gd name="T164" fmla="+- 0 2335 1350"/>
                <a:gd name="T165" fmla="*/ T164 w 4052"/>
                <a:gd name="T166" fmla="+- 0 4961 154"/>
                <a:gd name="T167" fmla="*/ 4961 h 5175"/>
                <a:gd name="T168" fmla="+- 0 2130 1350"/>
                <a:gd name="T169" fmla="*/ T168 w 4052"/>
                <a:gd name="T170" fmla="+- 0 4781 154"/>
                <a:gd name="T171" fmla="*/ 4781 h 5175"/>
                <a:gd name="T172" fmla="+- 0 1943 1350"/>
                <a:gd name="T173" fmla="*/ T172 w 4052"/>
                <a:gd name="T174" fmla="+- 0 4570 154"/>
                <a:gd name="T175" fmla="*/ 4570 h 5175"/>
                <a:gd name="T176" fmla="+- 0 1778 1350"/>
                <a:gd name="T177" fmla="*/ T176 w 4052"/>
                <a:gd name="T178" fmla="+- 0 4332 154"/>
                <a:gd name="T179" fmla="*/ 4332 h 5175"/>
                <a:gd name="T180" fmla="+- 0 1637 1350"/>
                <a:gd name="T181" fmla="*/ T180 w 4052"/>
                <a:gd name="T182" fmla="+- 0 4070 154"/>
                <a:gd name="T183" fmla="*/ 4070 h 5175"/>
                <a:gd name="T184" fmla="+- 0 1522 1350"/>
                <a:gd name="T185" fmla="*/ T184 w 4052"/>
                <a:gd name="T186" fmla="+- 0 3785 154"/>
                <a:gd name="T187" fmla="*/ 3785 h 5175"/>
                <a:gd name="T188" fmla="+- 0 1434 1350"/>
                <a:gd name="T189" fmla="*/ T188 w 4052"/>
                <a:gd name="T190" fmla="+- 0 3481 154"/>
                <a:gd name="T191" fmla="*/ 3481 h 5175"/>
                <a:gd name="T192" fmla="+- 0 1377 1350"/>
                <a:gd name="T193" fmla="*/ T192 w 4052"/>
                <a:gd name="T194" fmla="+- 0 3161 154"/>
                <a:gd name="T195" fmla="*/ 3161 h 5175"/>
                <a:gd name="T196" fmla="+- 0 1351 1350"/>
                <a:gd name="T197" fmla="*/ T196 w 4052"/>
                <a:gd name="T198" fmla="+- 0 2826 154"/>
                <a:gd name="T199" fmla="*/ 2826 h 5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4052" h="5175">
                  <a:moveTo>
                    <a:pt x="0" y="2587"/>
                  </a:moveTo>
                  <a:lnTo>
                    <a:pt x="1" y="2502"/>
                  </a:lnTo>
                  <a:lnTo>
                    <a:pt x="4" y="2417"/>
                  </a:lnTo>
                  <a:lnTo>
                    <a:pt x="10" y="2333"/>
                  </a:lnTo>
                  <a:lnTo>
                    <a:pt x="17" y="2250"/>
                  </a:lnTo>
                  <a:lnTo>
                    <a:pt x="27" y="2167"/>
                  </a:lnTo>
                  <a:lnTo>
                    <a:pt x="38" y="2086"/>
                  </a:lnTo>
                  <a:lnTo>
                    <a:pt x="51" y="2005"/>
                  </a:lnTo>
                  <a:lnTo>
                    <a:pt x="67" y="1925"/>
                  </a:lnTo>
                  <a:lnTo>
                    <a:pt x="84" y="1847"/>
                  </a:lnTo>
                  <a:lnTo>
                    <a:pt x="103" y="1769"/>
                  </a:lnTo>
                  <a:lnTo>
                    <a:pt x="124" y="1693"/>
                  </a:lnTo>
                  <a:lnTo>
                    <a:pt x="147" y="1617"/>
                  </a:lnTo>
                  <a:lnTo>
                    <a:pt x="172" y="1543"/>
                  </a:lnTo>
                  <a:lnTo>
                    <a:pt x="198" y="1470"/>
                  </a:lnTo>
                  <a:lnTo>
                    <a:pt x="226" y="1398"/>
                  </a:lnTo>
                  <a:lnTo>
                    <a:pt x="256" y="1327"/>
                  </a:lnTo>
                  <a:lnTo>
                    <a:pt x="287" y="1258"/>
                  </a:lnTo>
                  <a:lnTo>
                    <a:pt x="320" y="1190"/>
                  </a:lnTo>
                  <a:lnTo>
                    <a:pt x="355" y="1124"/>
                  </a:lnTo>
                  <a:lnTo>
                    <a:pt x="391" y="1059"/>
                  </a:lnTo>
                  <a:lnTo>
                    <a:pt x="428" y="996"/>
                  </a:lnTo>
                  <a:lnTo>
                    <a:pt x="467" y="934"/>
                  </a:lnTo>
                  <a:lnTo>
                    <a:pt x="508" y="873"/>
                  </a:lnTo>
                  <a:lnTo>
                    <a:pt x="550" y="815"/>
                  </a:lnTo>
                  <a:lnTo>
                    <a:pt x="593" y="758"/>
                  </a:lnTo>
                  <a:lnTo>
                    <a:pt x="638" y="702"/>
                  </a:lnTo>
                  <a:lnTo>
                    <a:pt x="684" y="649"/>
                  </a:lnTo>
                  <a:lnTo>
                    <a:pt x="731" y="597"/>
                  </a:lnTo>
                  <a:lnTo>
                    <a:pt x="780" y="547"/>
                  </a:lnTo>
                  <a:lnTo>
                    <a:pt x="829" y="499"/>
                  </a:lnTo>
                  <a:lnTo>
                    <a:pt x="880" y="453"/>
                  </a:lnTo>
                  <a:lnTo>
                    <a:pt x="932" y="409"/>
                  </a:lnTo>
                  <a:lnTo>
                    <a:pt x="985" y="367"/>
                  </a:lnTo>
                  <a:lnTo>
                    <a:pt x="1039" y="326"/>
                  </a:lnTo>
                  <a:lnTo>
                    <a:pt x="1095" y="289"/>
                  </a:lnTo>
                  <a:lnTo>
                    <a:pt x="1151" y="253"/>
                  </a:lnTo>
                  <a:lnTo>
                    <a:pt x="1208" y="219"/>
                  </a:lnTo>
                  <a:lnTo>
                    <a:pt x="1266" y="188"/>
                  </a:lnTo>
                  <a:lnTo>
                    <a:pt x="1325" y="158"/>
                  </a:lnTo>
                  <a:lnTo>
                    <a:pt x="1385" y="132"/>
                  </a:lnTo>
                  <a:lnTo>
                    <a:pt x="1446" y="107"/>
                  </a:lnTo>
                  <a:lnTo>
                    <a:pt x="1508" y="85"/>
                  </a:lnTo>
                  <a:lnTo>
                    <a:pt x="1570" y="65"/>
                  </a:lnTo>
                  <a:lnTo>
                    <a:pt x="1633" y="48"/>
                  </a:lnTo>
                  <a:lnTo>
                    <a:pt x="1697" y="34"/>
                  </a:lnTo>
                  <a:lnTo>
                    <a:pt x="1762" y="22"/>
                  </a:lnTo>
                  <a:lnTo>
                    <a:pt x="1827" y="12"/>
                  </a:lnTo>
                  <a:lnTo>
                    <a:pt x="1892" y="5"/>
                  </a:lnTo>
                  <a:lnTo>
                    <a:pt x="1959" y="1"/>
                  </a:lnTo>
                  <a:lnTo>
                    <a:pt x="2026" y="0"/>
                  </a:lnTo>
                  <a:lnTo>
                    <a:pt x="2092" y="1"/>
                  </a:lnTo>
                  <a:lnTo>
                    <a:pt x="2159" y="5"/>
                  </a:lnTo>
                  <a:lnTo>
                    <a:pt x="2225" y="12"/>
                  </a:lnTo>
                  <a:lnTo>
                    <a:pt x="2290" y="22"/>
                  </a:lnTo>
                  <a:lnTo>
                    <a:pt x="2354" y="34"/>
                  </a:lnTo>
                  <a:lnTo>
                    <a:pt x="2418" y="48"/>
                  </a:lnTo>
                  <a:lnTo>
                    <a:pt x="2481" y="65"/>
                  </a:lnTo>
                  <a:lnTo>
                    <a:pt x="2543" y="85"/>
                  </a:lnTo>
                  <a:lnTo>
                    <a:pt x="2605" y="107"/>
                  </a:lnTo>
                  <a:lnTo>
                    <a:pt x="2666" y="132"/>
                  </a:lnTo>
                  <a:lnTo>
                    <a:pt x="2726" y="158"/>
                  </a:lnTo>
                  <a:lnTo>
                    <a:pt x="2785" y="188"/>
                  </a:lnTo>
                  <a:lnTo>
                    <a:pt x="2843" y="219"/>
                  </a:lnTo>
                  <a:lnTo>
                    <a:pt x="2900" y="253"/>
                  </a:lnTo>
                  <a:lnTo>
                    <a:pt x="2957" y="289"/>
                  </a:lnTo>
                  <a:lnTo>
                    <a:pt x="3012" y="326"/>
                  </a:lnTo>
                  <a:lnTo>
                    <a:pt x="3066" y="367"/>
                  </a:lnTo>
                  <a:lnTo>
                    <a:pt x="3119" y="409"/>
                  </a:lnTo>
                  <a:lnTo>
                    <a:pt x="3171" y="453"/>
                  </a:lnTo>
                  <a:lnTo>
                    <a:pt x="3222" y="499"/>
                  </a:lnTo>
                  <a:lnTo>
                    <a:pt x="3272" y="547"/>
                  </a:lnTo>
                  <a:lnTo>
                    <a:pt x="3320" y="597"/>
                  </a:lnTo>
                  <a:lnTo>
                    <a:pt x="3367" y="649"/>
                  </a:lnTo>
                  <a:lnTo>
                    <a:pt x="3413" y="702"/>
                  </a:lnTo>
                  <a:lnTo>
                    <a:pt x="3458" y="758"/>
                  </a:lnTo>
                  <a:lnTo>
                    <a:pt x="3501" y="815"/>
                  </a:lnTo>
                  <a:lnTo>
                    <a:pt x="3543" y="873"/>
                  </a:lnTo>
                  <a:lnTo>
                    <a:pt x="3584" y="934"/>
                  </a:lnTo>
                  <a:lnTo>
                    <a:pt x="3623" y="996"/>
                  </a:lnTo>
                  <a:lnTo>
                    <a:pt x="3660" y="1059"/>
                  </a:lnTo>
                  <a:lnTo>
                    <a:pt x="3696" y="1124"/>
                  </a:lnTo>
                  <a:lnTo>
                    <a:pt x="3731" y="1190"/>
                  </a:lnTo>
                  <a:lnTo>
                    <a:pt x="3764" y="1258"/>
                  </a:lnTo>
                  <a:lnTo>
                    <a:pt x="3795" y="1327"/>
                  </a:lnTo>
                  <a:lnTo>
                    <a:pt x="3825" y="1398"/>
                  </a:lnTo>
                  <a:lnTo>
                    <a:pt x="3853" y="1470"/>
                  </a:lnTo>
                  <a:lnTo>
                    <a:pt x="3880" y="1543"/>
                  </a:lnTo>
                  <a:lnTo>
                    <a:pt x="3904" y="1617"/>
                  </a:lnTo>
                  <a:lnTo>
                    <a:pt x="3927" y="1693"/>
                  </a:lnTo>
                  <a:lnTo>
                    <a:pt x="3948" y="1769"/>
                  </a:lnTo>
                  <a:lnTo>
                    <a:pt x="3967" y="1847"/>
                  </a:lnTo>
                  <a:lnTo>
                    <a:pt x="3984" y="1925"/>
                  </a:lnTo>
                  <a:lnTo>
                    <a:pt x="4000" y="2005"/>
                  </a:lnTo>
                  <a:lnTo>
                    <a:pt x="4013" y="2086"/>
                  </a:lnTo>
                  <a:lnTo>
                    <a:pt x="4025" y="2167"/>
                  </a:lnTo>
                  <a:lnTo>
                    <a:pt x="4034" y="2250"/>
                  </a:lnTo>
                  <a:lnTo>
                    <a:pt x="4042" y="2333"/>
                  </a:lnTo>
                  <a:lnTo>
                    <a:pt x="4047" y="2417"/>
                  </a:lnTo>
                  <a:lnTo>
                    <a:pt x="4050" y="2502"/>
                  </a:lnTo>
                  <a:lnTo>
                    <a:pt x="4051" y="2587"/>
                  </a:lnTo>
                  <a:lnTo>
                    <a:pt x="4050" y="2672"/>
                  </a:lnTo>
                  <a:lnTo>
                    <a:pt x="4047" y="2757"/>
                  </a:lnTo>
                  <a:lnTo>
                    <a:pt x="4042" y="2841"/>
                  </a:lnTo>
                  <a:lnTo>
                    <a:pt x="4034" y="2924"/>
                  </a:lnTo>
                  <a:lnTo>
                    <a:pt x="4025" y="3007"/>
                  </a:lnTo>
                  <a:lnTo>
                    <a:pt x="4013" y="3088"/>
                  </a:lnTo>
                  <a:lnTo>
                    <a:pt x="4000" y="3169"/>
                  </a:lnTo>
                  <a:lnTo>
                    <a:pt x="3984" y="3248"/>
                  </a:lnTo>
                  <a:lnTo>
                    <a:pt x="3967" y="3327"/>
                  </a:lnTo>
                  <a:lnTo>
                    <a:pt x="3948" y="3405"/>
                  </a:lnTo>
                  <a:lnTo>
                    <a:pt x="3927" y="3481"/>
                  </a:lnTo>
                  <a:lnTo>
                    <a:pt x="3904" y="3557"/>
                  </a:lnTo>
                  <a:lnTo>
                    <a:pt x="3880" y="3631"/>
                  </a:lnTo>
                  <a:lnTo>
                    <a:pt x="3853" y="3704"/>
                  </a:lnTo>
                  <a:lnTo>
                    <a:pt x="3825" y="3776"/>
                  </a:lnTo>
                  <a:lnTo>
                    <a:pt x="3795" y="3846"/>
                  </a:lnTo>
                  <a:lnTo>
                    <a:pt x="3764" y="3916"/>
                  </a:lnTo>
                  <a:lnTo>
                    <a:pt x="3731" y="3983"/>
                  </a:lnTo>
                  <a:lnTo>
                    <a:pt x="3696" y="4050"/>
                  </a:lnTo>
                  <a:lnTo>
                    <a:pt x="3660" y="4115"/>
                  </a:lnTo>
                  <a:lnTo>
                    <a:pt x="3623" y="4178"/>
                  </a:lnTo>
                  <a:lnTo>
                    <a:pt x="3584" y="4240"/>
                  </a:lnTo>
                  <a:lnTo>
                    <a:pt x="3543" y="4301"/>
                  </a:lnTo>
                  <a:lnTo>
                    <a:pt x="3501" y="4359"/>
                  </a:lnTo>
                  <a:lnTo>
                    <a:pt x="3458" y="4416"/>
                  </a:lnTo>
                  <a:lnTo>
                    <a:pt x="3413" y="4472"/>
                  </a:lnTo>
                  <a:lnTo>
                    <a:pt x="3367" y="4525"/>
                  </a:lnTo>
                  <a:lnTo>
                    <a:pt x="3320" y="4577"/>
                  </a:lnTo>
                  <a:lnTo>
                    <a:pt x="3272" y="4627"/>
                  </a:lnTo>
                  <a:lnTo>
                    <a:pt x="3222" y="4675"/>
                  </a:lnTo>
                  <a:lnTo>
                    <a:pt x="3171" y="4721"/>
                  </a:lnTo>
                  <a:lnTo>
                    <a:pt x="3119" y="4765"/>
                  </a:lnTo>
                  <a:lnTo>
                    <a:pt x="3066" y="4807"/>
                  </a:lnTo>
                  <a:lnTo>
                    <a:pt x="3012" y="4847"/>
                  </a:lnTo>
                  <a:lnTo>
                    <a:pt x="2957" y="4885"/>
                  </a:lnTo>
                  <a:lnTo>
                    <a:pt x="2900" y="4921"/>
                  </a:lnTo>
                  <a:lnTo>
                    <a:pt x="2843" y="4955"/>
                  </a:lnTo>
                  <a:lnTo>
                    <a:pt x="2785" y="4986"/>
                  </a:lnTo>
                  <a:lnTo>
                    <a:pt x="2726" y="5015"/>
                  </a:lnTo>
                  <a:lnTo>
                    <a:pt x="2666" y="5042"/>
                  </a:lnTo>
                  <a:lnTo>
                    <a:pt x="2605" y="5067"/>
                  </a:lnTo>
                  <a:lnTo>
                    <a:pt x="2543" y="5089"/>
                  </a:lnTo>
                  <a:lnTo>
                    <a:pt x="2481" y="5108"/>
                  </a:lnTo>
                  <a:lnTo>
                    <a:pt x="2418" y="5126"/>
                  </a:lnTo>
                  <a:lnTo>
                    <a:pt x="2354" y="5140"/>
                  </a:lnTo>
                  <a:lnTo>
                    <a:pt x="2290" y="5152"/>
                  </a:lnTo>
                  <a:lnTo>
                    <a:pt x="2225" y="5162"/>
                  </a:lnTo>
                  <a:lnTo>
                    <a:pt x="2159" y="5169"/>
                  </a:lnTo>
                  <a:lnTo>
                    <a:pt x="2092" y="5173"/>
                  </a:lnTo>
                  <a:lnTo>
                    <a:pt x="2026" y="5174"/>
                  </a:lnTo>
                  <a:lnTo>
                    <a:pt x="1959" y="5173"/>
                  </a:lnTo>
                  <a:lnTo>
                    <a:pt x="1892" y="5169"/>
                  </a:lnTo>
                  <a:lnTo>
                    <a:pt x="1827" y="5162"/>
                  </a:lnTo>
                  <a:lnTo>
                    <a:pt x="1762" y="5152"/>
                  </a:lnTo>
                  <a:lnTo>
                    <a:pt x="1697" y="5140"/>
                  </a:lnTo>
                  <a:lnTo>
                    <a:pt x="1633" y="5126"/>
                  </a:lnTo>
                  <a:lnTo>
                    <a:pt x="1570" y="5108"/>
                  </a:lnTo>
                  <a:lnTo>
                    <a:pt x="1508" y="5089"/>
                  </a:lnTo>
                  <a:lnTo>
                    <a:pt x="1446" y="5067"/>
                  </a:lnTo>
                  <a:lnTo>
                    <a:pt x="1385" y="5042"/>
                  </a:lnTo>
                  <a:lnTo>
                    <a:pt x="1325" y="5015"/>
                  </a:lnTo>
                  <a:lnTo>
                    <a:pt x="1266" y="4986"/>
                  </a:lnTo>
                  <a:lnTo>
                    <a:pt x="1208" y="4955"/>
                  </a:lnTo>
                  <a:lnTo>
                    <a:pt x="1151" y="4921"/>
                  </a:lnTo>
                  <a:lnTo>
                    <a:pt x="1095" y="4885"/>
                  </a:lnTo>
                  <a:lnTo>
                    <a:pt x="1039" y="4847"/>
                  </a:lnTo>
                  <a:lnTo>
                    <a:pt x="985" y="4807"/>
                  </a:lnTo>
                  <a:lnTo>
                    <a:pt x="932" y="4765"/>
                  </a:lnTo>
                  <a:lnTo>
                    <a:pt x="880" y="4721"/>
                  </a:lnTo>
                  <a:lnTo>
                    <a:pt x="829" y="4675"/>
                  </a:lnTo>
                  <a:lnTo>
                    <a:pt x="780" y="4627"/>
                  </a:lnTo>
                  <a:lnTo>
                    <a:pt x="731" y="4577"/>
                  </a:lnTo>
                  <a:lnTo>
                    <a:pt x="684" y="4525"/>
                  </a:lnTo>
                  <a:lnTo>
                    <a:pt x="638" y="4472"/>
                  </a:lnTo>
                  <a:lnTo>
                    <a:pt x="593" y="4416"/>
                  </a:lnTo>
                  <a:lnTo>
                    <a:pt x="550" y="4359"/>
                  </a:lnTo>
                  <a:lnTo>
                    <a:pt x="508" y="4301"/>
                  </a:lnTo>
                  <a:lnTo>
                    <a:pt x="467" y="4240"/>
                  </a:lnTo>
                  <a:lnTo>
                    <a:pt x="428" y="4178"/>
                  </a:lnTo>
                  <a:lnTo>
                    <a:pt x="391" y="4115"/>
                  </a:lnTo>
                  <a:lnTo>
                    <a:pt x="355" y="4050"/>
                  </a:lnTo>
                  <a:lnTo>
                    <a:pt x="320" y="3983"/>
                  </a:lnTo>
                  <a:lnTo>
                    <a:pt x="287" y="3916"/>
                  </a:lnTo>
                  <a:lnTo>
                    <a:pt x="256" y="3846"/>
                  </a:lnTo>
                  <a:lnTo>
                    <a:pt x="226" y="3776"/>
                  </a:lnTo>
                  <a:lnTo>
                    <a:pt x="198" y="3704"/>
                  </a:lnTo>
                  <a:lnTo>
                    <a:pt x="172" y="3631"/>
                  </a:lnTo>
                  <a:lnTo>
                    <a:pt x="147" y="3557"/>
                  </a:lnTo>
                  <a:lnTo>
                    <a:pt x="124" y="3481"/>
                  </a:lnTo>
                  <a:lnTo>
                    <a:pt x="103" y="3405"/>
                  </a:lnTo>
                  <a:lnTo>
                    <a:pt x="84" y="3327"/>
                  </a:lnTo>
                  <a:lnTo>
                    <a:pt x="67" y="3248"/>
                  </a:lnTo>
                  <a:lnTo>
                    <a:pt x="51" y="3169"/>
                  </a:lnTo>
                  <a:lnTo>
                    <a:pt x="38" y="3088"/>
                  </a:lnTo>
                  <a:lnTo>
                    <a:pt x="27" y="3007"/>
                  </a:lnTo>
                  <a:lnTo>
                    <a:pt x="17" y="2924"/>
                  </a:lnTo>
                  <a:lnTo>
                    <a:pt x="10" y="2841"/>
                  </a:lnTo>
                  <a:lnTo>
                    <a:pt x="4" y="2757"/>
                  </a:lnTo>
                  <a:lnTo>
                    <a:pt x="1" y="2672"/>
                  </a:lnTo>
                  <a:lnTo>
                    <a:pt x="0" y="2587"/>
                  </a:lnTo>
                  <a:close/>
                </a:path>
              </a:pathLst>
            </a:custGeom>
            <a:noFill/>
            <a:ln w="25908">
              <a:solidFill>
                <a:srgbClr val="385D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sp>
          <p:nvSpPr>
            <p:cNvPr id="9" name="Freeform 79"/>
            <p:cNvSpPr>
              <a:spLocks/>
            </p:cNvSpPr>
            <p:nvPr/>
          </p:nvSpPr>
          <p:spPr bwMode="auto">
            <a:xfrm>
              <a:off x="2139" y="1166"/>
              <a:ext cx="2475" cy="3149"/>
            </a:xfrm>
            <a:custGeom>
              <a:avLst/>
              <a:gdLst>
                <a:gd name="T0" fmla="+- 0 3311 2140"/>
                <a:gd name="T1" fmla="*/ T0 w 2475"/>
                <a:gd name="T2" fmla="+- 0 1169 1167"/>
                <a:gd name="T3" fmla="*/ 1169 h 3149"/>
                <a:gd name="T4" fmla="+- 0 3182 2140"/>
                <a:gd name="T5" fmla="*/ T4 w 2475"/>
                <a:gd name="T6" fmla="+- 0 1186 1167"/>
                <a:gd name="T7" fmla="*/ 1186 h 3149"/>
                <a:gd name="T8" fmla="+- 0 3058 2140"/>
                <a:gd name="T9" fmla="*/ T8 w 2475"/>
                <a:gd name="T10" fmla="+- 0 1219 1167"/>
                <a:gd name="T11" fmla="*/ 1219 h 3149"/>
                <a:gd name="T12" fmla="+- 0 2939 2140"/>
                <a:gd name="T13" fmla="*/ T12 w 2475"/>
                <a:gd name="T14" fmla="+- 0 1268 1167"/>
                <a:gd name="T15" fmla="*/ 1268 h 3149"/>
                <a:gd name="T16" fmla="+- 0 2825 2140"/>
                <a:gd name="T17" fmla="*/ T16 w 2475"/>
                <a:gd name="T18" fmla="+- 0 1332 1167"/>
                <a:gd name="T19" fmla="*/ 1332 h 3149"/>
                <a:gd name="T20" fmla="+- 0 2717 2140"/>
                <a:gd name="T21" fmla="*/ T20 w 2475"/>
                <a:gd name="T22" fmla="+- 0 1409 1167"/>
                <a:gd name="T23" fmla="*/ 1409 h 3149"/>
                <a:gd name="T24" fmla="+- 0 2617 2140"/>
                <a:gd name="T25" fmla="*/ T24 w 2475"/>
                <a:gd name="T26" fmla="+- 0 1499 1167"/>
                <a:gd name="T27" fmla="*/ 1499 h 3149"/>
                <a:gd name="T28" fmla="+- 0 2524 2140"/>
                <a:gd name="T29" fmla="*/ T28 w 2475"/>
                <a:gd name="T30" fmla="+- 0 1600 1167"/>
                <a:gd name="T31" fmla="*/ 1600 h 3149"/>
                <a:gd name="T32" fmla="+- 0 2439 2140"/>
                <a:gd name="T33" fmla="*/ T32 w 2475"/>
                <a:gd name="T34" fmla="+- 0 1713 1167"/>
                <a:gd name="T35" fmla="*/ 1713 h 3149"/>
                <a:gd name="T36" fmla="+- 0 2364 2140"/>
                <a:gd name="T37" fmla="*/ T36 w 2475"/>
                <a:gd name="T38" fmla="+- 0 1836 1167"/>
                <a:gd name="T39" fmla="*/ 1836 h 3149"/>
                <a:gd name="T40" fmla="+- 0 2298 2140"/>
                <a:gd name="T41" fmla="*/ T40 w 2475"/>
                <a:gd name="T42" fmla="+- 0 1969 1167"/>
                <a:gd name="T43" fmla="*/ 1969 h 3149"/>
                <a:gd name="T44" fmla="+- 0 2243 2140"/>
                <a:gd name="T45" fmla="*/ T44 w 2475"/>
                <a:gd name="T46" fmla="+- 0 2110 1167"/>
                <a:gd name="T47" fmla="*/ 2110 h 3149"/>
                <a:gd name="T48" fmla="+- 0 2199 2140"/>
                <a:gd name="T49" fmla="*/ T48 w 2475"/>
                <a:gd name="T50" fmla="+- 0 2258 1167"/>
                <a:gd name="T51" fmla="*/ 2258 h 3149"/>
                <a:gd name="T52" fmla="+- 0 2166 2140"/>
                <a:gd name="T53" fmla="*/ T52 w 2475"/>
                <a:gd name="T54" fmla="+- 0 2414 1167"/>
                <a:gd name="T55" fmla="*/ 2414 h 3149"/>
                <a:gd name="T56" fmla="+- 0 2146 2140"/>
                <a:gd name="T57" fmla="*/ T56 w 2475"/>
                <a:gd name="T58" fmla="+- 0 2575 1167"/>
                <a:gd name="T59" fmla="*/ 2575 h 3149"/>
                <a:gd name="T60" fmla="+- 0 2140 2140"/>
                <a:gd name="T61" fmla="*/ T60 w 2475"/>
                <a:gd name="T62" fmla="+- 0 2741 1167"/>
                <a:gd name="T63" fmla="*/ 2741 h 3149"/>
                <a:gd name="T64" fmla="+- 0 2146 2140"/>
                <a:gd name="T65" fmla="*/ T64 w 2475"/>
                <a:gd name="T66" fmla="+- 0 2907 1167"/>
                <a:gd name="T67" fmla="*/ 2907 h 3149"/>
                <a:gd name="T68" fmla="+- 0 2166 2140"/>
                <a:gd name="T69" fmla="*/ T68 w 2475"/>
                <a:gd name="T70" fmla="+- 0 3068 1167"/>
                <a:gd name="T71" fmla="*/ 3068 h 3149"/>
                <a:gd name="T72" fmla="+- 0 2199 2140"/>
                <a:gd name="T73" fmla="*/ T72 w 2475"/>
                <a:gd name="T74" fmla="+- 0 3223 1167"/>
                <a:gd name="T75" fmla="*/ 3223 h 3149"/>
                <a:gd name="T76" fmla="+- 0 2243 2140"/>
                <a:gd name="T77" fmla="*/ T76 w 2475"/>
                <a:gd name="T78" fmla="+- 0 3372 1167"/>
                <a:gd name="T79" fmla="*/ 3372 h 3149"/>
                <a:gd name="T80" fmla="+- 0 2298 2140"/>
                <a:gd name="T81" fmla="*/ T80 w 2475"/>
                <a:gd name="T82" fmla="+- 0 3513 1167"/>
                <a:gd name="T83" fmla="*/ 3513 h 3149"/>
                <a:gd name="T84" fmla="+- 0 2364 2140"/>
                <a:gd name="T85" fmla="*/ T84 w 2475"/>
                <a:gd name="T86" fmla="+- 0 3645 1167"/>
                <a:gd name="T87" fmla="*/ 3645 h 3149"/>
                <a:gd name="T88" fmla="+- 0 2439 2140"/>
                <a:gd name="T89" fmla="*/ T88 w 2475"/>
                <a:gd name="T90" fmla="+- 0 3769 1167"/>
                <a:gd name="T91" fmla="*/ 3769 h 3149"/>
                <a:gd name="T92" fmla="+- 0 2524 2140"/>
                <a:gd name="T93" fmla="*/ T92 w 2475"/>
                <a:gd name="T94" fmla="+- 0 3881 1167"/>
                <a:gd name="T95" fmla="*/ 3881 h 3149"/>
                <a:gd name="T96" fmla="+- 0 2617 2140"/>
                <a:gd name="T97" fmla="*/ T96 w 2475"/>
                <a:gd name="T98" fmla="+- 0 3983 1167"/>
                <a:gd name="T99" fmla="*/ 3983 h 3149"/>
                <a:gd name="T100" fmla="+- 0 2717 2140"/>
                <a:gd name="T101" fmla="*/ T100 w 2475"/>
                <a:gd name="T102" fmla="+- 0 4073 1167"/>
                <a:gd name="T103" fmla="*/ 4073 h 3149"/>
                <a:gd name="T104" fmla="+- 0 2825 2140"/>
                <a:gd name="T105" fmla="*/ T104 w 2475"/>
                <a:gd name="T106" fmla="+- 0 4150 1167"/>
                <a:gd name="T107" fmla="*/ 4150 h 3149"/>
                <a:gd name="T108" fmla="+- 0 2939 2140"/>
                <a:gd name="T109" fmla="*/ T108 w 2475"/>
                <a:gd name="T110" fmla="+- 0 4214 1167"/>
                <a:gd name="T111" fmla="*/ 4214 h 3149"/>
                <a:gd name="T112" fmla="+- 0 3058 2140"/>
                <a:gd name="T113" fmla="*/ T112 w 2475"/>
                <a:gd name="T114" fmla="+- 0 4263 1167"/>
                <a:gd name="T115" fmla="*/ 4263 h 3149"/>
                <a:gd name="T116" fmla="+- 0 3182 2140"/>
                <a:gd name="T117" fmla="*/ T116 w 2475"/>
                <a:gd name="T118" fmla="+- 0 4296 1167"/>
                <a:gd name="T119" fmla="*/ 4296 h 3149"/>
                <a:gd name="T120" fmla="+- 0 3311 2140"/>
                <a:gd name="T121" fmla="*/ T120 w 2475"/>
                <a:gd name="T122" fmla="+- 0 4313 1167"/>
                <a:gd name="T123" fmla="*/ 4313 h 3149"/>
                <a:gd name="T124" fmla="+- 0 3442 2140"/>
                <a:gd name="T125" fmla="*/ T124 w 2475"/>
                <a:gd name="T126" fmla="+- 0 4313 1167"/>
                <a:gd name="T127" fmla="*/ 4313 h 3149"/>
                <a:gd name="T128" fmla="+- 0 3571 2140"/>
                <a:gd name="T129" fmla="*/ T128 w 2475"/>
                <a:gd name="T130" fmla="+- 0 4296 1167"/>
                <a:gd name="T131" fmla="*/ 4296 h 3149"/>
                <a:gd name="T132" fmla="+- 0 3696 2140"/>
                <a:gd name="T133" fmla="*/ T132 w 2475"/>
                <a:gd name="T134" fmla="+- 0 4263 1167"/>
                <a:gd name="T135" fmla="*/ 4263 h 3149"/>
                <a:gd name="T136" fmla="+- 0 3815 2140"/>
                <a:gd name="T137" fmla="*/ T136 w 2475"/>
                <a:gd name="T138" fmla="+- 0 4214 1167"/>
                <a:gd name="T139" fmla="*/ 4214 h 3149"/>
                <a:gd name="T140" fmla="+- 0 3929 2140"/>
                <a:gd name="T141" fmla="*/ T140 w 2475"/>
                <a:gd name="T142" fmla="+- 0 4150 1167"/>
                <a:gd name="T143" fmla="*/ 4150 h 3149"/>
                <a:gd name="T144" fmla="+- 0 4036 2140"/>
                <a:gd name="T145" fmla="*/ T144 w 2475"/>
                <a:gd name="T146" fmla="+- 0 4073 1167"/>
                <a:gd name="T147" fmla="*/ 4073 h 3149"/>
                <a:gd name="T148" fmla="+- 0 4137 2140"/>
                <a:gd name="T149" fmla="*/ T148 w 2475"/>
                <a:gd name="T150" fmla="+- 0 3983 1167"/>
                <a:gd name="T151" fmla="*/ 3983 h 3149"/>
                <a:gd name="T152" fmla="+- 0 4230 2140"/>
                <a:gd name="T153" fmla="*/ T152 w 2475"/>
                <a:gd name="T154" fmla="+- 0 3881 1167"/>
                <a:gd name="T155" fmla="*/ 3881 h 3149"/>
                <a:gd name="T156" fmla="+- 0 4314 2140"/>
                <a:gd name="T157" fmla="*/ T156 w 2475"/>
                <a:gd name="T158" fmla="+- 0 3769 1167"/>
                <a:gd name="T159" fmla="*/ 3769 h 3149"/>
                <a:gd name="T160" fmla="+- 0 4390 2140"/>
                <a:gd name="T161" fmla="*/ T160 w 2475"/>
                <a:gd name="T162" fmla="+- 0 3645 1167"/>
                <a:gd name="T163" fmla="*/ 3645 h 3149"/>
                <a:gd name="T164" fmla="+- 0 4455 2140"/>
                <a:gd name="T165" fmla="*/ T164 w 2475"/>
                <a:gd name="T166" fmla="+- 0 3513 1167"/>
                <a:gd name="T167" fmla="*/ 3513 h 3149"/>
                <a:gd name="T168" fmla="+- 0 4511 2140"/>
                <a:gd name="T169" fmla="*/ T168 w 2475"/>
                <a:gd name="T170" fmla="+- 0 3372 1167"/>
                <a:gd name="T171" fmla="*/ 3372 h 3149"/>
                <a:gd name="T172" fmla="+- 0 4555 2140"/>
                <a:gd name="T173" fmla="*/ T172 w 2475"/>
                <a:gd name="T174" fmla="+- 0 3223 1167"/>
                <a:gd name="T175" fmla="*/ 3223 h 3149"/>
                <a:gd name="T176" fmla="+- 0 4587 2140"/>
                <a:gd name="T177" fmla="*/ T176 w 2475"/>
                <a:gd name="T178" fmla="+- 0 3068 1167"/>
                <a:gd name="T179" fmla="*/ 3068 h 3149"/>
                <a:gd name="T180" fmla="+- 0 4607 2140"/>
                <a:gd name="T181" fmla="*/ T180 w 2475"/>
                <a:gd name="T182" fmla="+- 0 2907 1167"/>
                <a:gd name="T183" fmla="*/ 2907 h 3149"/>
                <a:gd name="T184" fmla="+- 0 4614 2140"/>
                <a:gd name="T185" fmla="*/ T184 w 2475"/>
                <a:gd name="T186" fmla="+- 0 2741 1167"/>
                <a:gd name="T187" fmla="*/ 2741 h 3149"/>
                <a:gd name="T188" fmla="+- 0 4607 2140"/>
                <a:gd name="T189" fmla="*/ T188 w 2475"/>
                <a:gd name="T190" fmla="+- 0 2575 1167"/>
                <a:gd name="T191" fmla="*/ 2575 h 3149"/>
                <a:gd name="T192" fmla="+- 0 4587 2140"/>
                <a:gd name="T193" fmla="*/ T192 w 2475"/>
                <a:gd name="T194" fmla="+- 0 2414 1167"/>
                <a:gd name="T195" fmla="*/ 2414 h 3149"/>
                <a:gd name="T196" fmla="+- 0 4555 2140"/>
                <a:gd name="T197" fmla="*/ T196 w 2475"/>
                <a:gd name="T198" fmla="+- 0 2258 1167"/>
                <a:gd name="T199" fmla="*/ 2258 h 3149"/>
                <a:gd name="T200" fmla="+- 0 4511 2140"/>
                <a:gd name="T201" fmla="*/ T200 w 2475"/>
                <a:gd name="T202" fmla="+- 0 2110 1167"/>
                <a:gd name="T203" fmla="*/ 2110 h 3149"/>
                <a:gd name="T204" fmla="+- 0 4455 2140"/>
                <a:gd name="T205" fmla="*/ T204 w 2475"/>
                <a:gd name="T206" fmla="+- 0 1969 1167"/>
                <a:gd name="T207" fmla="*/ 1969 h 3149"/>
                <a:gd name="T208" fmla="+- 0 4390 2140"/>
                <a:gd name="T209" fmla="*/ T208 w 2475"/>
                <a:gd name="T210" fmla="+- 0 1836 1167"/>
                <a:gd name="T211" fmla="*/ 1836 h 3149"/>
                <a:gd name="T212" fmla="+- 0 4314 2140"/>
                <a:gd name="T213" fmla="*/ T212 w 2475"/>
                <a:gd name="T214" fmla="+- 0 1713 1167"/>
                <a:gd name="T215" fmla="*/ 1713 h 3149"/>
                <a:gd name="T216" fmla="+- 0 4230 2140"/>
                <a:gd name="T217" fmla="*/ T216 w 2475"/>
                <a:gd name="T218" fmla="+- 0 1600 1167"/>
                <a:gd name="T219" fmla="*/ 1600 h 3149"/>
                <a:gd name="T220" fmla="+- 0 4137 2140"/>
                <a:gd name="T221" fmla="*/ T220 w 2475"/>
                <a:gd name="T222" fmla="+- 0 1499 1167"/>
                <a:gd name="T223" fmla="*/ 1499 h 3149"/>
                <a:gd name="T224" fmla="+- 0 4036 2140"/>
                <a:gd name="T225" fmla="*/ T224 w 2475"/>
                <a:gd name="T226" fmla="+- 0 1409 1167"/>
                <a:gd name="T227" fmla="*/ 1409 h 3149"/>
                <a:gd name="T228" fmla="+- 0 3929 2140"/>
                <a:gd name="T229" fmla="*/ T228 w 2475"/>
                <a:gd name="T230" fmla="+- 0 1332 1167"/>
                <a:gd name="T231" fmla="*/ 1332 h 3149"/>
                <a:gd name="T232" fmla="+- 0 3815 2140"/>
                <a:gd name="T233" fmla="*/ T232 w 2475"/>
                <a:gd name="T234" fmla="+- 0 1268 1167"/>
                <a:gd name="T235" fmla="*/ 1268 h 3149"/>
                <a:gd name="T236" fmla="+- 0 3696 2140"/>
                <a:gd name="T237" fmla="*/ T236 w 2475"/>
                <a:gd name="T238" fmla="+- 0 1219 1167"/>
                <a:gd name="T239" fmla="*/ 1219 h 3149"/>
                <a:gd name="T240" fmla="+- 0 3571 2140"/>
                <a:gd name="T241" fmla="*/ T240 w 2475"/>
                <a:gd name="T242" fmla="+- 0 1186 1167"/>
                <a:gd name="T243" fmla="*/ 1186 h 3149"/>
                <a:gd name="T244" fmla="+- 0 3442 2140"/>
                <a:gd name="T245" fmla="*/ T244 w 2475"/>
                <a:gd name="T246" fmla="+- 0 1169 1167"/>
                <a:gd name="T247" fmla="*/ 1169 h 31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475" h="3149">
                  <a:moveTo>
                    <a:pt x="1237" y="0"/>
                  </a:moveTo>
                  <a:lnTo>
                    <a:pt x="1171" y="2"/>
                  </a:lnTo>
                  <a:lnTo>
                    <a:pt x="1106" y="8"/>
                  </a:lnTo>
                  <a:lnTo>
                    <a:pt x="1042" y="19"/>
                  </a:lnTo>
                  <a:lnTo>
                    <a:pt x="980" y="34"/>
                  </a:lnTo>
                  <a:lnTo>
                    <a:pt x="918" y="52"/>
                  </a:lnTo>
                  <a:lnTo>
                    <a:pt x="858" y="75"/>
                  </a:lnTo>
                  <a:lnTo>
                    <a:pt x="799" y="101"/>
                  </a:lnTo>
                  <a:lnTo>
                    <a:pt x="741" y="131"/>
                  </a:lnTo>
                  <a:lnTo>
                    <a:pt x="685" y="165"/>
                  </a:lnTo>
                  <a:lnTo>
                    <a:pt x="630" y="201"/>
                  </a:lnTo>
                  <a:lnTo>
                    <a:pt x="577" y="242"/>
                  </a:lnTo>
                  <a:lnTo>
                    <a:pt x="526" y="285"/>
                  </a:lnTo>
                  <a:lnTo>
                    <a:pt x="477" y="332"/>
                  </a:lnTo>
                  <a:lnTo>
                    <a:pt x="429" y="381"/>
                  </a:lnTo>
                  <a:lnTo>
                    <a:pt x="384" y="433"/>
                  </a:lnTo>
                  <a:lnTo>
                    <a:pt x="341" y="489"/>
                  </a:lnTo>
                  <a:lnTo>
                    <a:pt x="299" y="546"/>
                  </a:lnTo>
                  <a:lnTo>
                    <a:pt x="261" y="607"/>
                  </a:lnTo>
                  <a:lnTo>
                    <a:pt x="224" y="669"/>
                  </a:lnTo>
                  <a:lnTo>
                    <a:pt x="190" y="735"/>
                  </a:lnTo>
                  <a:lnTo>
                    <a:pt x="158" y="802"/>
                  </a:lnTo>
                  <a:lnTo>
                    <a:pt x="129" y="871"/>
                  </a:lnTo>
                  <a:lnTo>
                    <a:pt x="103" y="943"/>
                  </a:lnTo>
                  <a:lnTo>
                    <a:pt x="79" y="1016"/>
                  </a:lnTo>
                  <a:lnTo>
                    <a:pt x="59" y="1091"/>
                  </a:lnTo>
                  <a:lnTo>
                    <a:pt x="41" y="1168"/>
                  </a:lnTo>
                  <a:lnTo>
                    <a:pt x="26" y="1247"/>
                  </a:lnTo>
                  <a:lnTo>
                    <a:pt x="15" y="1327"/>
                  </a:lnTo>
                  <a:lnTo>
                    <a:pt x="6" y="1408"/>
                  </a:lnTo>
                  <a:lnTo>
                    <a:pt x="1" y="1490"/>
                  </a:lnTo>
                  <a:lnTo>
                    <a:pt x="0" y="1574"/>
                  </a:lnTo>
                  <a:lnTo>
                    <a:pt x="1" y="1658"/>
                  </a:lnTo>
                  <a:lnTo>
                    <a:pt x="6" y="1740"/>
                  </a:lnTo>
                  <a:lnTo>
                    <a:pt x="15" y="1821"/>
                  </a:lnTo>
                  <a:lnTo>
                    <a:pt x="26" y="1901"/>
                  </a:lnTo>
                  <a:lnTo>
                    <a:pt x="41" y="1980"/>
                  </a:lnTo>
                  <a:lnTo>
                    <a:pt x="59" y="2056"/>
                  </a:lnTo>
                  <a:lnTo>
                    <a:pt x="79" y="2132"/>
                  </a:lnTo>
                  <a:lnTo>
                    <a:pt x="103" y="2205"/>
                  </a:lnTo>
                  <a:lnTo>
                    <a:pt x="129" y="2276"/>
                  </a:lnTo>
                  <a:lnTo>
                    <a:pt x="158" y="2346"/>
                  </a:lnTo>
                  <a:lnTo>
                    <a:pt x="190" y="2413"/>
                  </a:lnTo>
                  <a:lnTo>
                    <a:pt x="224" y="2478"/>
                  </a:lnTo>
                  <a:lnTo>
                    <a:pt x="261" y="2541"/>
                  </a:lnTo>
                  <a:lnTo>
                    <a:pt x="299" y="2602"/>
                  </a:lnTo>
                  <a:lnTo>
                    <a:pt x="341" y="2659"/>
                  </a:lnTo>
                  <a:lnTo>
                    <a:pt x="384" y="2714"/>
                  </a:lnTo>
                  <a:lnTo>
                    <a:pt x="429" y="2767"/>
                  </a:lnTo>
                  <a:lnTo>
                    <a:pt x="477" y="2816"/>
                  </a:lnTo>
                  <a:lnTo>
                    <a:pt x="526" y="2863"/>
                  </a:lnTo>
                  <a:lnTo>
                    <a:pt x="577" y="2906"/>
                  </a:lnTo>
                  <a:lnTo>
                    <a:pt x="630" y="2946"/>
                  </a:lnTo>
                  <a:lnTo>
                    <a:pt x="685" y="2983"/>
                  </a:lnTo>
                  <a:lnTo>
                    <a:pt x="741" y="3017"/>
                  </a:lnTo>
                  <a:lnTo>
                    <a:pt x="799" y="3047"/>
                  </a:lnTo>
                  <a:lnTo>
                    <a:pt x="858" y="3073"/>
                  </a:lnTo>
                  <a:lnTo>
                    <a:pt x="918" y="3096"/>
                  </a:lnTo>
                  <a:lnTo>
                    <a:pt x="980" y="3114"/>
                  </a:lnTo>
                  <a:lnTo>
                    <a:pt x="1042" y="3129"/>
                  </a:lnTo>
                  <a:lnTo>
                    <a:pt x="1106" y="3140"/>
                  </a:lnTo>
                  <a:lnTo>
                    <a:pt x="1171" y="3146"/>
                  </a:lnTo>
                  <a:lnTo>
                    <a:pt x="1237" y="3148"/>
                  </a:lnTo>
                  <a:lnTo>
                    <a:pt x="1302" y="3146"/>
                  </a:lnTo>
                  <a:lnTo>
                    <a:pt x="1367" y="3140"/>
                  </a:lnTo>
                  <a:lnTo>
                    <a:pt x="1431" y="3129"/>
                  </a:lnTo>
                  <a:lnTo>
                    <a:pt x="1494" y="3114"/>
                  </a:lnTo>
                  <a:lnTo>
                    <a:pt x="1556" y="3096"/>
                  </a:lnTo>
                  <a:lnTo>
                    <a:pt x="1616" y="3073"/>
                  </a:lnTo>
                  <a:lnTo>
                    <a:pt x="1675" y="3047"/>
                  </a:lnTo>
                  <a:lnTo>
                    <a:pt x="1733" y="3017"/>
                  </a:lnTo>
                  <a:lnTo>
                    <a:pt x="1789" y="2983"/>
                  </a:lnTo>
                  <a:lnTo>
                    <a:pt x="1843" y="2946"/>
                  </a:lnTo>
                  <a:lnTo>
                    <a:pt x="1896" y="2906"/>
                  </a:lnTo>
                  <a:lnTo>
                    <a:pt x="1947" y="2863"/>
                  </a:lnTo>
                  <a:lnTo>
                    <a:pt x="1997" y="2816"/>
                  </a:lnTo>
                  <a:lnTo>
                    <a:pt x="2044" y="2767"/>
                  </a:lnTo>
                  <a:lnTo>
                    <a:pt x="2090" y="2714"/>
                  </a:lnTo>
                  <a:lnTo>
                    <a:pt x="2133" y="2659"/>
                  </a:lnTo>
                  <a:lnTo>
                    <a:pt x="2174" y="2602"/>
                  </a:lnTo>
                  <a:lnTo>
                    <a:pt x="2213" y="2541"/>
                  </a:lnTo>
                  <a:lnTo>
                    <a:pt x="2250" y="2478"/>
                  </a:lnTo>
                  <a:lnTo>
                    <a:pt x="2284" y="2413"/>
                  </a:lnTo>
                  <a:lnTo>
                    <a:pt x="2315" y="2346"/>
                  </a:lnTo>
                  <a:lnTo>
                    <a:pt x="2344" y="2276"/>
                  </a:lnTo>
                  <a:lnTo>
                    <a:pt x="2371" y="2205"/>
                  </a:lnTo>
                  <a:lnTo>
                    <a:pt x="2394" y="2132"/>
                  </a:lnTo>
                  <a:lnTo>
                    <a:pt x="2415" y="2056"/>
                  </a:lnTo>
                  <a:lnTo>
                    <a:pt x="2433" y="1980"/>
                  </a:lnTo>
                  <a:lnTo>
                    <a:pt x="2447" y="1901"/>
                  </a:lnTo>
                  <a:lnTo>
                    <a:pt x="2459" y="1821"/>
                  </a:lnTo>
                  <a:lnTo>
                    <a:pt x="2467" y="1740"/>
                  </a:lnTo>
                  <a:lnTo>
                    <a:pt x="2472" y="1658"/>
                  </a:lnTo>
                  <a:lnTo>
                    <a:pt x="2474" y="1574"/>
                  </a:lnTo>
                  <a:lnTo>
                    <a:pt x="2472" y="1490"/>
                  </a:lnTo>
                  <a:lnTo>
                    <a:pt x="2467" y="1408"/>
                  </a:lnTo>
                  <a:lnTo>
                    <a:pt x="2459" y="1327"/>
                  </a:lnTo>
                  <a:lnTo>
                    <a:pt x="2447" y="1247"/>
                  </a:lnTo>
                  <a:lnTo>
                    <a:pt x="2433" y="1168"/>
                  </a:lnTo>
                  <a:lnTo>
                    <a:pt x="2415" y="1091"/>
                  </a:lnTo>
                  <a:lnTo>
                    <a:pt x="2394" y="1016"/>
                  </a:lnTo>
                  <a:lnTo>
                    <a:pt x="2371" y="943"/>
                  </a:lnTo>
                  <a:lnTo>
                    <a:pt x="2344" y="871"/>
                  </a:lnTo>
                  <a:lnTo>
                    <a:pt x="2315" y="802"/>
                  </a:lnTo>
                  <a:lnTo>
                    <a:pt x="2284" y="735"/>
                  </a:lnTo>
                  <a:lnTo>
                    <a:pt x="2250" y="669"/>
                  </a:lnTo>
                  <a:lnTo>
                    <a:pt x="2213" y="607"/>
                  </a:lnTo>
                  <a:lnTo>
                    <a:pt x="2174" y="546"/>
                  </a:lnTo>
                  <a:lnTo>
                    <a:pt x="2133" y="489"/>
                  </a:lnTo>
                  <a:lnTo>
                    <a:pt x="2090" y="433"/>
                  </a:lnTo>
                  <a:lnTo>
                    <a:pt x="2044" y="381"/>
                  </a:lnTo>
                  <a:lnTo>
                    <a:pt x="1997" y="332"/>
                  </a:lnTo>
                  <a:lnTo>
                    <a:pt x="1947" y="285"/>
                  </a:lnTo>
                  <a:lnTo>
                    <a:pt x="1896" y="242"/>
                  </a:lnTo>
                  <a:lnTo>
                    <a:pt x="1843" y="201"/>
                  </a:lnTo>
                  <a:lnTo>
                    <a:pt x="1789" y="165"/>
                  </a:lnTo>
                  <a:lnTo>
                    <a:pt x="1733" y="131"/>
                  </a:lnTo>
                  <a:lnTo>
                    <a:pt x="1675" y="101"/>
                  </a:lnTo>
                  <a:lnTo>
                    <a:pt x="1616" y="75"/>
                  </a:lnTo>
                  <a:lnTo>
                    <a:pt x="1556" y="52"/>
                  </a:lnTo>
                  <a:lnTo>
                    <a:pt x="1494" y="34"/>
                  </a:lnTo>
                  <a:lnTo>
                    <a:pt x="1431" y="19"/>
                  </a:lnTo>
                  <a:lnTo>
                    <a:pt x="1367" y="8"/>
                  </a:lnTo>
                  <a:lnTo>
                    <a:pt x="1302" y="2"/>
                  </a:lnTo>
                  <a:lnTo>
                    <a:pt x="1237" y="0"/>
                  </a:lnTo>
                  <a:close/>
                </a:path>
              </a:pathLst>
            </a:custGeom>
            <a:solidFill>
              <a:srgbClr val="006F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10" name="Freeform 78"/>
            <p:cNvSpPr>
              <a:spLocks/>
            </p:cNvSpPr>
            <p:nvPr/>
          </p:nvSpPr>
          <p:spPr bwMode="auto">
            <a:xfrm>
              <a:off x="2139" y="1166"/>
              <a:ext cx="2475" cy="3149"/>
            </a:xfrm>
            <a:custGeom>
              <a:avLst/>
              <a:gdLst>
                <a:gd name="T0" fmla="+- 0 2141 2140"/>
                <a:gd name="T1" fmla="*/ T0 w 2475"/>
                <a:gd name="T2" fmla="+- 0 2657 1167"/>
                <a:gd name="T3" fmla="*/ 2657 h 3149"/>
                <a:gd name="T4" fmla="+- 0 2155 2140"/>
                <a:gd name="T5" fmla="*/ T4 w 2475"/>
                <a:gd name="T6" fmla="+- 0 2494 1167"/>
                <a:gd name="T7" fmla="*/ 2494 h 3149"/>
                <a:gd name="T8" fmla="+- 0 2181 2140"/>
                <a:gd name="T9" fmla="*/ T8 w 2475"/>
                <a:gd name="T10" fmla="+- 0 2335 1167"/>
                <a:gd name="T11" fmla="*/ 2335 h 3149"/>
                <a:gd name="T12" fmla="+- 0 2219 2140"/>
                <a:gd name="T13" fmla="*/ T12 w 2475"/>
                <a:gd name="T14" fmla="+- 0 2183 1167"/>
                <a:gd name="T15" fmla="*/ 2183 h 3149"/>
                <a:gd name="T16" fmla="+- 0 2269 2140"/>
                <a:gd name="T17" fmla="*/ T16 w 2475"/>
                <a:gd name="T18" fmla="+- 0 2038 1167"/>
                <a:gd name="T19" fmla="*/ 2038 h 3149"/>
                <a:gd name="T20" fmla="+- 0 2330 2140"/>
                <a:gd name="T21" fmla="*/ T20 w 2475"/>
                <a:gd name="T22" fmla="+- 0 1902 1167"/>
                <a:gd name="T23" fmla="*/ 1902 h 3149"/>
                <a:gd name="T24" fmla="+- 0 2401 2140"/>
                <a:gd name="T25" fmla="*/ T24 w 2475"/>
                <a:gd name="T26" fmla="+- 0 1774 1167"/>
                <a:gd name="T27" fmla="*/ 1774 h 3149"/>
                <a:gd name="T28" fmla="+- 0 2481 2140"/>
                <a:gd name="T29" fmla="*/ T28 w 2475"/>
                <a:gd name="T30" fmla="+- 0 1656 1167"/>
                <a:gd name="T31" fmla="*/ 1656 h 3149"/>
                <a:gd name="T32" fmla="+- 0 2569 2140"/>
                <a:gd name="T33" fmla="*/ T32 w 2475"/>
                <a:gd name="T34" fmla="+- 0 1548 1167"/>
                <a:gd name="T35" fmla="*/ 1548 h 3149"/>
                <a:gd name="T36" fmla="+- 0 2666 2140"/>
                <a:gd name="T37" fmla="*/ T36 w 2475"/>
                <a:gd name="T38" fmla="+- 0 1452 1167"/>
                <a:gd name="T39" fmla="*/ 1452 h 3149"/>
                <a:gd name="T40" fmla="+- 0 2770 2140"/>
                <a:gd name="T41" fmla="*/ T40 w 2475"/>
                <a:gd name="T42" fmla="+- 0 1368 1167"/>
                <a:gd name="T43" fmla="*/ 1368 h 3149"/>
                <a:gd name="T44" fmla="+- 0 2881 2140"/>
                <a:gd name="T45" fmla="*/ T44 w 2475"/>
                <a:gd name="T46" fmla="+- 0 1298 1167"/>
                <a:gd name="T47" fmla="*/ 1298 h 3149"/>
                <a:gd name="T48" fmla="+- 0 2998 2140"/>
                <a:gd name="T49" fmla="*/ T48 w 2475"/>
                <a:gd name="T50" fmla="+- 0 1242 1167"/>
                <a:gd name="T51" fmla="*/ 1242 h 3149"/>
                <a:gd name="T52" fmla="+- 0 3120 2140"/>
                <a:gd name="T53" fmla="*/ T52 w 2475"/>
                <a:gd name="T54" fmla="+- 0 1201 1167"/>
                <a:gd name="T55" fmla="*/ 1201 h 3149"/>
                <a:gd name="T56" fmla="+- 0 3246 2140"/>
                <a:gd name="T57" fmla="*/ T56 w 2475"/>
                <a:gd name="T58" fmla="+- 0 1175 1167"/>
                <a:gd name="T59" fmla="*/ 1175 h 3149"/>
                <a:gd name="T60" fmla="+- 0 3377 2140"/>
                <a:gd name="T61" fmla="*/ T60 w 2475"/>
                <a:gd name="T62" fmla="+- 0 1167 1167"/>
                <a:gd name="T63" fmla="*/ 1167 h 3149"/>
                <a:gd name="T64" fmla="+- 0 3507 2140"/>
                <a:gd name="T65" fmla="*/ T64 w 2475"/>
                <a:gd name="T66" fmla="+- 0 1175 1167"/>
                <a:gd name="T67" fmla="*/ 1175 h 3149"/>
                <a:gd name="T68" fmla="+- 0 3634 2140"/>
                <a:gd name="T69" fmla="*/ T68 w 2475"/>
                <a:gd name="T70" fmla="+- 0 1201 1167"/>
                <a:gd name="T71" fmla="*/ 1201 h 3149"/>
                <a:gd name="T72" fmla="+- 0 3756 2140"/>
                <a:gd name="T73" fmla="*/ T72 w 2475"/>
                <a:gd name="T74" fmla="+- 0 1242 1167"/>
                <a:gd name="T75" fmla="*/ 1242 h 3149"/>
                <a:gd name="T76" fmla="+- 0 3873 2140"/>
                <a:gd name="T77" fmla="*/ T76 w 2475"/>
                <a:gd name="T78" fmla="+- 0 1298 1167"/>
                <a:gd name="T79" fmla="*/ 1298 h 3149"/>
                <a:gd name="T80" fmla="+- 0 3983 2140"/>
                <a:gd name="T81" fmla="*/ T80 w 2475"/>
                <a:gd name="T82" fmla="+- 0 1368 1167"/>
                <a:gd name="T83" fmla="*/ 1368 h 3149"/>
                <a:gd name="T84" fmla="+- 0 4087 2140"/>
                <a:gd name="T85" fmla="*/ T84 w 2475"/>
                <a:gd name="T86" fmla="+- 0 1452 1167"/>
                <a:gd name="T87" fmla="*/ 1452 h 3149"/>
                <a:gd name="T88" fmla="+- 0 4184 2140"/>
                <a:gd name="T89" fmla="*/ T88 w 2475"/>
                <a:gd name="T90" fmla="+- 0 1548 1167"/>
                <a:gd name="T91" fmla="*/ 1548 h 3149"/>
                <a:gd name="T92" fmla="+- 0 4273 2140"/>
                <a:gd name="T93" fmla="*/ T92 w 2475"/>
                <a:gd name="T94" fmla="+- 0 1656 1167"/>
                <a:gd name="T95" fmla="*/ 1656 h 3149"/>
                <a:gd name="T96" fmla="+- 0 4353 2140"/>
                <a:gd name="T97" fmla="*/ T96 w 2475"/>
                <a:gd name="T98" fmla="+- 0 1774 1167"/>
                <a:gd name="T99" fmla="*/ 1774 h 3149"/>
                <a:gd name="T100" fmla="+- 0 4424 2140"/>
                <a:gd name="T101" fmla="*/ T100 w 2475"/>
                <a:gd name="T102" fmla="+- 0 1902 1167"/>
                <a:gd name="T103" fmla="*/ 1902 h 3149"/>
                <a:gd name="T104" fmla="+- 0 4484 2140"/>
                <a:gd name="T105" fmla="*/ T104 w 2475"/>
                <a:gd name="T106" fmla="+- 0 2038 1167"/>
                <a:gd name="T107" fmla="*/ 2038 h 3149"/>
                <a:gd name="T108" fmla="+- 0 4534 2140"/>
                <a:gd name="T109" fmla="*/ T108 w 2475"/>
                <a:gd name="T110" fmla="+- 0 2183 1167"/>
                <a:gd name="T111" fmla="*/ 2183 h 3149"/>
                <a:gd name="T112" fmla="+- 0 4573 2140"/>
                <a:gd name="T113" fmla="*/ T112 w 2475"/>
                <a:gd name="T114" fmla="+- 0 2335 1167"/>
                <a:gd name="T115" fmla="*/ 2335 h 3149"/>
                <a:gd name="T116" fmla="+- 0 4599 2140"/>
                <a:gd name="T117" fmla="*/ T116 w 2475"/>
                <a:gd name="T118" fmla="+- 0 2494 1167"/>
                <a:gd name="T119" fmla="*/ 2494 h 3149"/>
                <a:gd name="T120" fmla="+- 0 4612 2140"/>
                <a:gd name="T121" fmla="*/ T120 w 2475"/>
                <a:gd name="T122" fmla="+- 0 2657 1167"/>
                <a:gd name="T123" fmla="*/ 2657 h 3149"/>
                <a:gd name="T124" fmla="+- 0 4612 2140"/>
                <a:gd name="T125" fmla="*/ T124 w 2475"/>
                <a:gd name="T126" fmla="+- 0 2825 1167"/>
                <a:gd name="T127" fmla="*/ 2825 h 3149"/>
                <a:gd name="T128" fmla="+- 0 4599 2140"/>
                <a:gd name="T129" fmla="*/ T128 w 2475"/>
                <a:gd name="T130" fmla="+- 0 2988 1167"/>
                <a:gd name="T131" fmla="*/ 2988 h 3149"/>
                <a:gd name="T132" fmla="+- 0 4573 2140"/>
                <a:gd name="T133" fmla="*/ T132 w 2475"/>
                <a:gd name="T134" fmla="+- 0 3147 1167"/>
                <a:gd name="T135" fmla="*/ 3147 h 3149"/>
                <a:gd name="T136" fmla="+- 0 4534 2140"/>
                <a:gd name="T137" fmla="*/ T136 w 2475"/>
                <a:gd name="T138" fmla="+- 0 3299 1167"/>
                <a:gd name="T139" fmla="*/ 3299 h 3149"/>
                <a:gd name="T140" fmla="+- 0 4484 2140"/>
                <a:gd name="T141" fmla="*/ T140 w 2475"/>
                <a:gd name="T142" fmla="+- 0 3443 1167"/>
                <a:gd name="T143" fmla="*/ 3443 h 3149"/>
                <a:gd name="T144" fmla="+- 0 4424 2140"/>
                <a:gd name="T145" fmla="*/ T144 w 2475"/>
                <a:gd name="T146" fmla="+- 0 3580 1167"/>
                <a:gd name="T147" fmla="*/ 3580 h 3149"/>
                <a:gd name="T148" fmla="+- 0 4353 2140"/>
                <a:gd name="T149" fmla="*/ T148 w 2475"/>
                <a:gd name="T150" fmla="+- 0 3708 1167"/>
                <a:gd name="T151" fmla="*/ 3708 h 3149"/>
                <a:gd name="T152" fmla="+- 0 4273 2140"/>
                <a:gd name="T153" fmla="*/ T152 w 2475"/>
                <a:gd name="T154" fmla="+- 0 3826 1167"/>
                <a:gd name="T155" fmla="*/ 3826 h 3149"/>
                <a:gd name="T156" fmla="+- 0 4184 2140"/>
                <a:gd name="T157" fmla="*/ T156 w 2475"/>
                <a:gd name="T158" fmla="+- 0 3934 1167"/>
                <a:gd name="T159" fmla="*/ 3934 h 3149"/>
                <a:gd name="T160" fmla="+- 0 4087 2140"/>
                <a:gd name="T161" fmla="*/ T160 w 2475"/>
                <a:gd name="T162" fmla="+- 0 4030 1167"/>
                <a:gd name="T163" fmla="*/ 4030 h 3149"/>
                <a:gd name="T164" fmla="+- 0 3983 2140"/>
                <a:gd name="T165" fmla="*/ T164 w 2475"/>
                <a:gd name="T166" fmla="+- 0 4113 1167"/>
                <a:gd name="T167" fmla="*/ 4113 h 3149"/>
                <a:gd name="T168" fmla="+- 0 3873 2140"/>
                <a:gd name="T169" fmla="*/ T168 w 2475"/>
                <a:gd name="T170" fmla="+- 0 4184 1167"/>
                <a:gd name="T171" fmla="*/ 4184 h 3149"/>
                <a:gd name="T172" fmla="+- 0 3756 2140"/>
                <a:gd name="T173" fmla="*/ T172 w 2475"/>
                <a:gd name="T174" fmla="+- 0 4240 1167"/>
                <a:gd name="T175" fmla="*/ 4240 h 3149"/>
                <a:gd name="T176" fmla="+- 0 3634 2140"/>
                <a:gd name="T177" fmla="*/ T176 w 2475"/>
                <a:gd name="T178" fmla="+- 0 4281 1167"/>
                <a:gd name="T179" fmla="*/ 4281 h 3149"/>
                <a:gd name="T180" fmla="+- 0 3507 2140"/>
                <a:gd name="T181" fmla="*/ T180 w 2475"/>
                <a:gd name="T182" fmla="+- 0 4307 1167"/>
                <a:gd name="T183" fmla="*/ 4307 h 3149"/>
                <a:gd name="T184" fmla="+- 0 3377 2140"/>
                <a:gd name="T185" fmla="*/ T184 w 2475"/>
                <a:gd name="T186" fmla="+- 0 4315 1167"/>
                <a:gd name="T187" fmla="*/ 4315 h 3149"/>
                <a:gd name="T188" fmla="+- 0 3246 2140"/>
                <a:gd name="T189" fmla="*/ T188 w 2475"/>
                <a:gd name="T190" fmla="+- 0 4307 1167"/>
                <a:gd name="T191" fmla="*/ 4307 h 3149"/>
                <a:gd name="T192" fmla="+- 0 3120 2140"/>
                <a:gd name="T193" fmla="*/ T192 w 2475"/>
                <a:gd name="T194" fmla="+- 0 4281 1167"/>
                <a:gd name="T195" fmla="*/ 4281 h 3149"/>
                <a:gd name="T196" fmla="+- 0 2998 2140"/>
                <a:gd name="T197" fmla="*/ T196 w 2475"/>
                <a:gd name="T198" fmla="+- 0 4240 1167"/>
                <a:gd name="T199" fmla="*/ 4240 h 3149"/>
                <a:gd name="T200" fmla="+- 0 2881 2140"/>
                <a:gd name="T201" fmla="*/ T200 w 2475"/>
                <a:gd name="T202" fmla="+- 0 4184 1167"/>
                <a:gd name="T203" fmla="*/ 4184 h 3149"/>
                <a:gd name="T204" fmla="+- 0 2770 2140"/>
                <a:gd name="T205" fmla="*/ T204 w 2475"/>
                <a:gd name="T206" fmla="+- 0 4113 1167"/>
                <a:gd name="T207" fmla="*/ 4113 h 3149"/>
                <a:gd name="T208" fmla="+- 0 2666 2140"/>
                <a:gd name="T209" fmla="*/ T208 w 2475"/>
                <a:gd name="T210" fmla="+- 0 4030 1167"/>
                <a:gd name="T211" fmla="*/ 4030 h 3149"/>
                <a:gd name="T212" fmla="+- 0 2569 2140"/>
                <a:gd name="T213" fmla="*/ T212 w 2475"/>
                <a:gd name="T214" fmla="+- 0 3934 1167"/>
                <a:gd name="T215" fmla="*/ 3934 h 3149"/>
                <a:gd name="T216" fmla="+- 0 2481 2140"/>
                <a:gd name="T217" fmla="*/ T216 w 2475"/>
                <a:gd name="T218" fmla="+- 0 3826 1167"/>
                <a:gd name="T219" fmla="*/ 3826 h 3149"/>
                <a:gd name="T220" fmla="+- 0 2401 2140"/>
                <a:gd name="T221" fmla="*/ T220 w 2475"/>
                <a:gd name="T222" fmla="+- 0 3708 1167"/>
                <a:gd name="T223" fmla="*/ 3708 h 3149"/>
                <a:gd name="T224" fmla="+- 0 2330 2140"/>
                <a:gd name="T225" fmla="*/ T224 w 2475"/>
                <a:gd name="T226" fmla="+- 0 3580 1167"/>
                <a:gd name="T227" fmla="*/ 3580 h 3149"/>
                <a:gd name="T228" fmla="+- 0 2269 2140"/>
                <a:gd name="T229" fmla="*/ T228 w 2475"/>
                <a:gd name="T230" fmla="+- 0 3443 1167"/>
                <a:gd name="T231" fmla="*/ 3443 h 3149"/>
                <a:gd name="T232" fmla="+- 0 2219 2140"/>
                <a:gd name="T233" fmla="*/ T232 w 2475"/>
                <a:gd name="T234" fmla="+- 0 3299 1167"/>
                <a:gd name="T235" fmla="*/ 3299 h 3149"/>
                <a:gd name="T236" fmla="+- 0 2181 2140"/>
                <a:gd name="T237" fmla="*/ T236 w 2475"/>
                <a:gd name="T238" fmla="+- 0 3147 1167"/>
                <a:gd name="T239" fmla="*/ 3147 h 3149"/>
                <a:gd name="T240" fmla="+- 0 2155 2140"/>
                <a:gd name="T241" fmla="*/ T240 w 2475"/>
                <a:gd name="T242" fmla="+- 0 2988 1167"/>
                <a:gd name="T243" fmla="*/ 2988 h 3149"/>
                <a:gd name="T244" fmla="+- 0 2141 2140"/>
                <a:gd name="T245" fmla="*/ T244 w 2475"/>
                <a:gd name="T246" fmla="+- 0 2825 1167"/>
                <a:gd name="T247" fmla="*/ 2825 h 31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475" h="3149">
                  <a:moveTo>
                    <a:pt x="0" y="1574"/>
                  </a:moveTo>
                  <a:lnTo>
                    <a:pt x="1" y="1490"/>
                  </a:lnTo>
                  <a:lnTo>
                    <a:pt x="6" y="1408"/>
                  </a:lnTo>
                  <a:lnTo>
                    <a:pt x="15" y="1327"/>
                  </a:lnTo>
                  <a:lnTo>
                    <a:pt x="26" y="1247"/>
                  </a:lnTo>
                  <a:lnTo>
                    <a:pt x="41" y="1168"/>
                  </a:lnTo>
                  <a:lnTo>
                    <a:pt x="59" y="1091"/>
                  </a:lnTo>
                  <a:lnTo>
                    <a:pt x="79" y="1016"/>
                  </a:lnTo>
                  <a:lnTo>
                    <a:pt x="103" y="943"/>
                  </a:lnTo>
                  <a:lnTo>
                    <a:pt x="129" y="871"/>
                  </a:lnTo>
                  <a:lnTo>
                    <a:pt x="158" y="802"/>
                  </a:lnTo>
                  <a:lnTo>
                    <a:pt x="190" y="735"/>
                  </a:lnTo>
                  <a:lnTo>
                    <a:pt x="224" y="669"/>
                  </a:lnTo>
                  <a:lnTo>
                    <a:pt x="261" y="607"/>
                  </a:lnTo>
                  <a:lnTo>
                    <a:pt x="299" y="546"/>
                  </a:lnTo>
                  <a:lnTo>
                    <a:pt x="341" y="489"/>
                  </a:lnTo>
                  <a:lnTo>
                    <a:pt x="384" y="433"/>
                  </a:lnTo>
                  <a:lnTo>
                    <a:pt x="429" y="381"/>
                  </a:lnTo>
                  <a:lnTo>
                    <a:pt x="477" y="332"/>
                  </a:lnTo>
                  <a:lnTo>
                    <a:pt x="526" y="285"/>
                  </a:lnTo>
                  <a:lnTo>
                    <a:pt x="577" y="242"/>
                  </a:lnTo>
                  <a:lnTo>
                    <a:pt x="630" y="201"/>
                  </a:lnTo>
                  <a:lnTo>
                    <a:pt x="685" y="165"/>
                  </a:lnTo>
                  <a:lnTo>
                    <a:pt x="741" y="131"/>
                  </a:lnTo>
                  <a:lnTo>
                    <a:pt x="799" y="101"/>
                  </a:lnTo>
                  <a:lnTo>
                    <a:pt x="858" y="75"/>
                  </a:lnTo>
                  <a:lnTo>
                    <a:pt x="918" y="52"/>
                  </a:lnTo>
                  <a:lnTo>
                    <a:pt x="980" y="34"/>
                  </a:lnTo>
                  <a:lnTo>
                    <a:pt x="1042" y="19"/>
                  </a:lnTo>
                  <a:lnTo>
                    <a:pt x="1106" y="8"/>
                  </a:lnTo>
                  <a:lnTo>
                    <a:pt x="1171" y="2"/>
                  </a:lnTo>
                  <a:lnTo>
                    <a:pt x="1237" y="0"/>
                  </a:lnTo>
                  <a:lnTo>
                    <a:pt x="1302" y="2"/>
                  </a:lnTo>
                  <a:lnTo>
                    <a:pt x="1367" y="8"/>
                  </a:lnTo>
                  <a:lnTo>
                    <a:pt x="1431" y="19"/>
                  </a:lnTo>
                  <a:lnTo>
                    <a:pt x="1494" y="34"/>
                  </a:lnTo>
                  <a:lnTo>
                    <a:pt x="1556" y="52"/>
                  </a:lnTo>
                  <a:lnTo>
                    <a:pt x="1616" y="75"/>
                  </a:lnTo>
                  <a:lnTo>
                    <a:pt x="1675" y="101"/>
                  </a:lnTo>
                  <a:lnTo>
                    <a:pt x="1733" y="131"/>
                  </a:lnTo>
                  <a:lnTo>
                    <a:pt x="1789" y="165"/>
                  </a:lnTo>
                  <a:lnTo>
                    <a:pt x="1843" y="201"/>
                  </a:lnTo>
                  <a:lnTo>
                    <a:pt x="1896" y="242"/>
                  </a:lnTo>
                  <a:lnTo>
                    <a:pt x="1947" y="285"/>
                  </a:lnTo>
                  <a:lnTo>
                    <a:pt x="1997" y="332"/>
                  </a:lnTo>
                  <a:lnTo>
                    <a:pt x="2044" y="381"/>
                  </a:lnTo>
                  <a:lnTo>
                    <a:pt x="2090" y="433"/>
                  </a:lnTo>
                  <a:lnTo>
                    <a:pt x="2133" y="489"/>
                  </a:lnTo>
                  <a:lnTo>
                    <a:pt x="2174" y="546"/>
                  </a:lnTo>
                  <a:lnTo>
                    <a:pt x="2213" y="607"/>
                  </a:lnTo>
                  <a:lnTo>
                    <a:pt x="2250" y="669"/>
                  </a:lnTo>
                  <a:lnTo>
                    <a:pt x="2284" y="735"/>
                  </a:lnTo>
                  <a:lnTo>
                    <a:pt x="2315" y="802"/>
                  </a:lnTo>
                  <a:lnTo>
                    <a:pt x="2344" y="871"/>
                  </a:lnTo>
                  <a:lnTo>
                    <a:pt x="2371" y="943"/>
                  </a:lnTo>
                  <a:lnTo>
                    <a:pt x="2394" y="1016"/>
                  </a:lnTo>
                  <a:lnTo>
                    <a:pt x="2415" y="1091"/>
                  </a:lnTo>
                  <a:lnTo>
                    <a:pt x="2433" y="1168"/>
                  </a:lnTo>
                  <a:lnTo>
                    <a:pt x="2447" y="1247"/>
                  </a:lnTo>
                  <a:lnTo>
                    <a:pt x="2459" y="1327"/>
                  </a:lnTo>
                  <a:lnTo>
                    <a:pt x="2467" y="1408"/>
                  </a:lnTo>
                  <a:lnTo>
                    <a:pt x="2472" y="1490"/>
                  </a:lnTo>
                  <a:lnTo>
                    <a:pt x="2474" y="1574"/>
                  </a:lnTo>
                  <a:lnTo>
                    <a:pt x="2472" y="1658"/>
                  </a:lnTo>
                  <a:lnTo>
                    <a:pt x="2467" y="1740"/>
                  </a:lnTo>
                  <a:lnTo>
                    <a:pt x="2459" y="1821"/>
                  </a:lnTo>
                  <a:lnTo>
                    <a:pt x="2447" y="1901"/>
                  </a:lnTo>
                  <a:lnTo>
                    <a:pt x="2433" y="1980"/>
                  </a:lnTo>
                  <a:lnTo>
                    <a:pt x="2415" y="2056"/>
                  </a:lnTo>
                  <a:lnTo>
                    <a:pt x="2394" y="2132"/>
                  </a:lnTo>
                  <a:lnTo>
                    <a:pt x="2371" y="2205"/>
                  </a:lnTo>
                  <a:lnTo>
                    <a:pt x="2344" y="2276"/>
                  </a:lnTo>
                  <a:lnTo>
                    <a:pt x="2315" y="2346"/>
                  </a:lnTo>
                  <a:lnTo>
                    <a:pt x="2284" y="2413"/>
                  </a:lnTo>
                  <a:lnTo>
                    <a:pt x="2250" y="2478"/>
                  </a:lnTo>
                  <a:lnTo>
                    <a:pt x="2213" y="2541"/>
                  </a:lnTo>
                  <a:lnTo>
                    <a:pt x="2174" y="2602"/>
                  </a:lnTo>
                  <a:lnTo>
                    <a:pt x="2133" y="2659"/>
                  </a:lnTo>
                  <a:lnTo>
                    <a:pt x="2090" y="2714"/>
                  </a:lnTo>
                  <a:lnTo>
                    <a:pt x="2044" y="2767"/>
                  </a:lnTo>
                  <a:lnTo>
                    <a:pt x="1997" y="2816"/>
                  </a:lnTo>
                  <a:lnTo>
                    <a:pt x="1947" y="2863"/>
                  </a:lnTo>
                  <a:lnTo>
                    <a:pt x="1896" y="2906"/>
                  </a:lnTo>
                  <a:lnTo>
                    <a:pt x="1843" y="2946"/>
                  </a:lnTo>
                  <a:lnTo>
                    <a:pt x="1789" y="2983"/>
                  </a:lnTo>
                  <a:lnTo>
                    <a:pt x="1733" y="3017"/>
                  </a:lnTo>
                  <a:lnTo>
                    <a:pt x="1675" y="3047"/>
                  </a:lnTo>
                  <a:lnTo>
                    <a:pt x="1616" y="3073"/>
                  </a:lnTo>
                  <a:lnTo>
                    <a:pt x="1556" y="3096"/>
                  </a:lnTo>
                  <a:lnTo>
                    <a:pt x="1494" y="3114"/>
                  </a:lnTo>
                  <a:lnTo>
                    <a:pt x="1431" y="3129"/>
                  </a:lnTo>
                  <a:lnTo>
                    <a:pt x="1367" y="3140"/>
                  </a:lnTo>
                  <a:lnTo>
                    <a:pt x="1302" y="3146"/>
                  </a:lnTo>
                  <a:lnTo>
                    <a:pt x="1237" y="3148"/>
                  </a:lnTo>
                  <a:lnTo>
                    <a:pt x="1171" y="3146"/>
                  </a:lnTo>
                  <a:lnTo>
                    <a:pt x="1106" y="3140"/>
                  </a:lnTo>
                  <a:lnTo>
                    <a:pt x="1042" y="3129"/>
                  </a:lnTo>
                  <a:lnTo>
                    <a:pt x="980" y="3114"/>
                  </a:lnTo>
                  <a:lnTo>
                    <a:pt x="918" y="3096"/>
                  </a:lnTo>
                  <a:lnTo>
                    <a:pt x="858" y="3073"/>
                  </a:lnTo>
                  <a:lnTo>
                    <a:pt x="799" y="3047"/>
                  </a:lnTo>
                  <a:lnTo>
                    <a:pt x="741" y="3017"/>
                  </a:lnTo>
                  <a:lnTo>
                    <a:pt x="685" y="2983"/>
                  </a:lnTo>
                  <a:lnTo>
                    <a:pt x="630" y="2946"/>
                  </a:lnTo>
                  <a:lnTo>
                    <a:pt x="577" y="2906"/>
                  </a:lnTo>
                  <a:lnTo>
                    <a:pt x="526" y="2863"/>
                  </a:lnTo>
                  <a:lnTo>
                    <a:pt x="477" y="2816"/>
                  </a:lnTo>
                  <a:lnTo>
                    <a:pt x="429" y="2767"/>
                  </a:lnTo>
                  <a:lnTo>
                    <a:pt x="384" y="2714"/>
                  </a:lnTo>
                  <a:lnTo>
                    <a:pt x="341" y="2659"/>
                  </a:lnTo>
                  <a:lnTo>
                    <a:pt x="299" y="2602"/>
                  </a:lnTo>
                  <a:lnTo>
                    <a:pt x="261" y="2541"/>
                  </a:lnTo>
                  <a:lnTo>
                    <a:pt x="224" y="2478"/>
                  </a:lnTo>
                  <a:lnTo>
                    <a:pt x="190" y="2413"/>
                  </a:lnTo>
                  <a:lnTo>
                    <a:pt x="158" y="2346"/>
                  </a:lnTo>
                  <a:lnTo>
                    <a:pt x="129" y="2276"/>
                  </a:lnTo>
                  <a:lnTo>
                    <a:pt x="103" y="2205"/>
                  </a:lnTo>
                  <a:lnTo>
                    <a:pt x="79" y="2132"/>
                  </a:lnTo>
                  <a:lnTo>
                    <a:pt x="59" y="2056"/>
                  </a:lnTo>
                  <a:lnTo>
                    <a:pt x="41" y="1980"/>
                  </a:lnTo>
                  <a:lnTo>
                    <a:pt x="26" y="1901"/>
                  </a:lnTo>
                  <a:lnTo>
                    <a:pt x="15" y="1821"/>
                  </a:lnTo>
                  <a:lnTo>
                    <a:pt x="6" y="1740"/>
                  </a:lnTo>
                  <a:lnTo>
                    <a:pt x="1" y="1658"/>
                  </a:lnTo>
                  <a:lnTo>
                    <a:pt x="0" y="1574"/>
                  </a:lnTo>
                  <a:close/>
                </a:path>
              </a:pathLst>
            </a:custGeom>
            <a:noFill/>
            <a:ln w="25908">
              <a:solidFill>
                <a:srgbClr val="385D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sp>
          <p:nvSpPr>
            <p:cNvPr id="11" name="Freeform 77"/>
            <p:cNvSpPr>
              <a:spLocks/>
            </p:cNvSpPr>
            <p:nvPr/>
          </p:nvSpPr>
          <p:spPr bwMode="auto">
            <a:xfrm>
              <a:off x="2926" y="2292"/>
              <a:ext cx="900" cy="1124"/>
            </a:xfrm>
            <a:custGeom>
              <a:avLst/>
              <a:gdLst>
                <a:gd name="T0" fmla="+- 0 3377 2927"/>
                <a:gd name="T1" fmla="*/ T0 w 900"/>
                <a:gd name="T2" fmla="+- 0 2292 2292"/>
                <a:gd name="T3" fmla="*/ 2292 h 1124"/>
                <a:gd name="T4" fmla="+- 0 3310 2927"/>
                <a:gd name="T5" fmla="*/ T4 w 900"/>
                <a:gd name="T6" fmla="+- 0 2298 2292"/>
                <a:gd name="T7" fmla="*/ 2298 h 1124"/>
                <a:gd name="T8" fmla="+- 0 3247 2927"/>
                <a:gd name="T9" fmla="*/ T8 w 900"/>
                <a:gd name="T10" fmla="+- 0 2316 2292"/>
                <a:gd name="T11" fmla="*/ 2316 h 1124"/>
                <a:gd name="T12" fmla="+- 0 3187 2927"/>
                <a:gd name="T13" fmla="*/ T12 w 900"/>
                <a:gd name="T14" fmla="+- 0 2344 2292"/>
                <a:gd name="T15" fmla="*/ 2344 h 1124"/>
                <a:gd name="T16" fmla="+- 0 3132 2927"/>
                <a:gd name="T17" fmla="*/ T16 w 900"/>
                <a:gd name="T18" fmla="+- 0 2383 2292"/>
                <a:gd name="T19" fmla="*/ 2383 h 1124"/>
                <a:gd name="T20" fmla="+- 0 3082 2927"/>
                <a:gd name="T21" fmla="*/ T20 w 900"/>
                <a:gd name="T22" fmla="+- 0 2430 2292"/>
                <a:gd name="T23" fmla="*/ 2430 h 1124"/>
                <a:gd name="T24" fmla="+- 0 3037 2927"/>
                <a:gd name="T25" fmla="*/ T24 w 900"/>
                <a:gd name="T26" fmla="+- 0 2485 2292"/>
                <a:gd name="T27" fmla="*/ 2485 h 1124"/>
                <a:gd name="T28" fmla="+- 0 2999 2927"/>
                <a:gd name="T29" fmla="*/ T28 w 900"/>
                <a:gd name="T30" fmla="+- 0 2548 2292"/>
                <a:gd name="T31" fmla="*/ 2548 h 1124"/>
                <a:gd name="T32" fmla="+- 0 2969 2927"/>
                <a:gd name="T33" fmla="*/ T32 w 900"/>
                <a:gd name="T34" fmla="+- 0 2617 2292"/>
                <a:gd name="T35" fmla="*/ 2617 h 1124"/>
                <a:gd name="T36" fmla="+- 0 2946 2927"/>
                <a:gd name="T37" fmla="*/ T36 w 900"/>
                <a:gd name="T38" fmla="+- 0 2692 2292"/>
                <a:gd name="T39" fmla="*/ 2692 h 1124"/>
                <a:gd name="T40" fmla="+- 0 2932 2927"/>
                <a:gd name="T41" fmla="*/ T40 w 900"/>
                <a:gd name="T42" fmla="+- 0 2771 2292"/>
                <a:gd name="T43" fmla="*/ 2771 h 1124"/>
                <a:gd name="T44" fmla="+- 0 2927 2927"/>
                <a:gd name="T45" fmla="*/ T44 w 900"/>
                <a:gd name="T46" fmla="+- 0 2854 2292"/>
                <a:gd name="T47" fmla="*/ 2854 h 1124"/>
                <a:gd name="T48" fmla="+- 0 2932 2927"/>
                <a:gd name="T49" fmla="*/ T48 w 900"/>
                <a:gd name="T50" fmla="+- 0 2937 2292"/>
                <a:gd name="T51" fmla="*/ 2937 h 1124"/>
                <a:gd name="T52" fmla="+- 0 2946 2927"/>
                <a:gd name="T53" fmla="*/ T52 w 900"/>
                <a:gd name="T54" fmla="+- 0 3016 2292"/>
                <a:gd name="T55" fmla="*/ 3016 h 1124"/>
                <a:gd name="T56" fmla="+- 0 2969 2927"/>
                <a:gd name="T57" fmla="*/ T56 w 900"/>
                <a:gd name="T58" fmla="+- 0 3090 2292"/>
                <a:gd name="T59" fmla="*/ 3090 h 1124"/>
                <a:gd name="T60" fmla="+- 0 2999 2927"/>
                <a:gd name="T61" fmla="*/ T60 w 900"/>
                <a:gd name="T62" fmla="+- 0 3160 2292"/>
                <a:gd name="T63" fmla="*/ 3160 h 1124"/>
                <a:gd name="T64" fmla="+- 0 3037 2927"/>
                <a:gd name="T65" fmla="*/ T64 w 900"/>
                <a:gd name="T66" fmla="+- 0 3222 2292"/>
                <a:gd name="T67" fmla="*/ 3222 h 1124"/>
                <a:gd name="T68" fmla="+- 0 3082 2927"/>
                <a:gd name="T69" fmla="*/ T68 w 900"/>
                <a:gd name="T70" fmla="+- 0 3278 2292"/>
                <a:gd name="T71" fmla="*/ 3278 h 1124"/>
                <a:gd name="T72" fmla="+- 0 3132 2927"/>
                <a:gd name="T73" fmla="*/ T72 w 900"/>
                <a:gd name="T74" fmla="+- 0 3325 2292"/>
                <a:gd name="T75" fmla="*/ 3325 h 1124"/>
                <a:gd name="T76" fmla="+- 0 3187 2927"/>
                <a:gd name="T77" fmla="*/ T76 w 900"/>
                <a:gd name="T78" fmla="+- 0 3363 2292"/>
                <a:gd name="T79" fmla="*/ 3363 h 1124"/>
                <a:gd name="T80" fmla="+- 0 3247 2927"/>
                <a:gd name="T81" fmla="*/ T80 w 900"/>
                <a:gd name="T82" fmla="+- 0 3392 2292"/>
                <a:gd name="T83" fmla="*/ 3392 h 1124"/>
                <a:gd name="T84" fmla="+- 0 3310 2927"/>
                <a:gd name="T85" fmla="*/ T84 w 900"/>
                <a:gd name="T86" fmla="+- 0 3409 2292"/>
                <a:gd name="T87" fmla="*/ 3409 h 1124"/>
                <a:gd name="T88" fmla="+- 0 3377 2927"/>
                <a:gd name="T89" fmla="*/ T88 w 900"/>
                <a:gd name="T90" fmla="+- 0 3415 2292"/>
                <a:gd name="T91" fmla="*/ 3415 h 1124"/>
                <a:gd name="T92" fmla="+- 0 3443 2927"/>
                <a:gd name="T93" fmla="*/ T92 w 900"/>
                <a:gd name="T94" fmla="+- 0 3409 2292"/>
                <a:gd name="T95" fmla="*/ 3409 h 1124"/>
                <a:gd name="T96" fmla="+- 0 3507 2927"/>
                <a:gd name="T97" fmla="*/ T96 w 900"/>
                <a:gd name="T98" fmla="+- 0 3392 2292"/>
                <a:gd name="T99" fmla="*/ 3392 h 1124"/>
                <a:gd name="T100" fmla="+- 0 3567 2927"/>
                <a:gd name="T101" fmla="*/ T100 w 900"/>
                <a:gd name="T102" fmla="+- 0 3363 2292"/>
                <a:gd name="T103" fmla="*/ 3363 h 1124"/>
                <a:gd name="T104" fmla="+- 0 3622 2927"/>
                <a:gd name="T105" fmla="*/ T104 w 900"/>
                <a:gd name="T106" fmla="+- 0 3325 2292"/>
                <a:gd name="T107" fmla="*/ 3325 h 1124"/>
                <a:gd name="T108" fmla="+- 0 3672 2927"/>
                <a:gd name="T109" fmla="*/ T108 w 900"/>
                <a:gd name="T110" fmla="+- 0 3278 2292"/>
                <a:gd name="T111" fmla="*/ 3278 h 1124"/>
                <a:gd name="T112" fmla="+- 0 3716 2927"/>
                <a:gd name="T113" fmla="*/ T112 w 900"/>
                <a:gd name="T114" fmla="+- 0 3222 2292"/>
                <a:gd name="T115" fmla="*/ 3222 h 1124"/>
                <a:gd name="T116" fmla="+- 0 3754 2927"/>
                <a:gd name="T117" fmla="*/ T116 w 900"/>
                <a:gd name="T118" fmla="+- 0 3160 2292"/>
                <a:gd name="T119" fmla="*/ 3160 h 1124"/>
                <a:gd name="T120" fmla="+- 0 3785 2927"/>
                <a:gd name="T121" fmla="*/ T120 w 900"/>
                <a:gd name="T122" fmla="+- 0 3090 2292"/>
                <a:gd name="T123" fmla="*/ 3090 h 1124"/>
                <a:gd name="T124" fmla="+- 0 3808 2927"/>
                <a:gd name="T125" fmla="*/ T124 w 900"/>
                <a:gd name="T126" fmla="+- 0 3016 2292"/>
                <a:gd name="T127" fmla="*/ 3016 h 1124"/>
                <a:gd name="T128" fmla="+- 0 3822 2927"/>
                <a:gd name="T129" fmla="*/ T128 w 900"/>
                <a:gd name="T130" fmla="+- 0 2937 2292"/>
                <a:gd name="T131" fmla="*/ 2937 h 1124"/>
                <a:gd name="T132" fmla="+- 0 3827 2927"/>
                <a:gd name="T133" fmla="*/ T132 w 900"/>
                <a:gd name="T134" fmla="+- 0 2854 2292"/>
                <a:gd name="T135" fmla="*/ 2854 h 1124"/>
                <a:gd name="T136" fmla="+- 0 3822 2927"/>
                <a:gd name="T137" fmla="*/ T136 w 900"/>
                <a:gd name="T138" fmla="+- 0 2771 2292"/>
                <a:gd name="T139" fmla="*/ 2771 h 1124"/>
                <a:gd name="T140" fmla="+- 0 3808 2927"/>
                <a:gd name="T141" fmla="*/ T140 w 900"/>
                <a:gd name="T142" fmla="+- 0 2692 2292"/>
                <a:gd name="T143" fmla="*/ 2692 h 1124"/>
                <a:gd name="T144" fmla="+- 0 3785 2927"/>
                <a:gd name="T145" fmla="*/ T144 w 900"/>
                <a:gd name="T146" fmla="+- 0 2617 2292"/>
                <a:gd name="T147" fmla="*/ 2617 h 1124"/>
                <a:gd name="T148" fmla="+- 0 3754 2927"/>
                <a:gd name="T149" fmla="*/ T148 w 900"/>
                <a:gd name="T150" fmla="+- 0 2548 2292"/>
                <a:gd name="T151" fmla="*/ 2548 h 1124"/>
                <a:gd name="T152" fmla="+- 0 3716 2927"/>
                <a:gd name="T153" fmla="*/ T152 w 900"/>
                <a:gd name="T154" fmla="+- 0 2485 2292"/>
                <a:gd name="T155" fmla="*/ 2485 h 1124"/>
                <a:gd name="T156" fmla="+- 0 3672 2927"/>
                <a:gd name="T157" fmla="*/ T156 w 900"/>
                <a:gd name="T158" fmla="+- 0 2430 2292"/>
                <a:gd name="T159" fmla="*/ 2430 h 1124"/>
                <a:gd name="T160" fmla="+- 0 3622 2927"/>
                <a:gd name="T161" fmla="*/ T160 w 900"/>
                <a:gd name="T162" fmla="+- 0 2383 2292"/>
                <a:gd name="T163" fmla="*/ 2383 h 1124"/>
                <a:gd name="T164" fmla="+- 0 3567 2927"/>
                <a:gd name="T165" fmla="*/ T164 w 900"/>
                <a:gd name="T166" fmla="+- 0 2344 2292"/>
                <a:gd name="T167" fmla="*/ 2344 h 1124"/>
                <a:gd name="T168" fmla="+- 0 3507 2927"/>
                <a:gd name="T169" fmla="*/ T168 w 900"/>
                <a:gd name="T170" fmla="+- 0 2316 2292"/>
                <a:gd name="T171" fmla="*/ 2316 h 1124"/>
                <a:gd name="T172" fmla="+- 0 3443 2927"/>
                <a:gd name="T173" fmla="*/ T172 w 900"/>
                <a:gd name="T174" fmla="+- 0 2298 2292"/>
                <a:gd name="T175" fmla="*/ 2298 h 1124"/>
                <a:gd name="T176" fmla="+- 0 3377 2927"/>
                <a:gd name="T177" fmla="*/ T176 w 900"/>
                <a:gd name="T178" fmla="+- 0 2292 2292"/>
                <a:gd name="T179" fmla="*/ 2292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900" h="1124">
                  <a:moveTo>
                    <a:pt x="450" y="0"/>
                  </a:moveTo>
                  <a:lnTo>
                    <a:pt x="383" y="6"/>
                  </a:lnTo>
                  <a:lnTo>
                    <a:pt x="320" y="24"/>
                  </a:lnTo>
                  <a:lnTo>
                    <a:pt x="260" y="52"/>
                  </a:lnTo>
                  <a:lnTo>
                    <a:pt x="205" y="91"/>
                  </a:lnTo>
                  <a:lnTo>
                    <a:pt x="155" y="138"/>
                  </a:lnTo>
                  <a:lnTo>
                    <a:pt x="110" y="193"/>
                  </a:lnTo>
                  <a:lnTo>
                    <a:pt x="72" y="256"/>
                  </a:lnTo>
                  <a:lnTo>
                    <a:pt x="42" y="325"/>
                  </a:lnTo>
                  <a:lnTo>
                    <a:pt x="19" y="400"/>
                  </a:lnTo>
                  <a:lnTo>
                    <a:pt x="5" y="479"/>
                  </a:lnTo>
                  <a:lnTo>
                    <a:pt x="0" y="562"/>
                  </a:lnTo>
                  <a:lnTo>
                    <a:pt x="5" y="645"/>
                  </a:lnTo>
                  <a:lnTo>
                    <a:pt x="19" y="724"/>
                  </a:lnTo>
                  <a:lnTo>
                    <a:pt x="42" y="798"/>
                  </a:lnTo>
                  <a:lnTo>
                    <a:pt x="72" y="868"/>
                  </a:lnTo>
                  <a:lnTo>
                    <a:pt x="110" y="930"/>
                  </a:lnTo>
                  <a:lnTo>
                    <a:pt x="155" y="986"/>
                  </a:lnTo>
                  <a:lnTo>
                    <a:pt x="205" y="1033"/>
                  </a:lnTo>
                  <a:lnTo>
                    <a:pt x="260" y="1071"/>
                  </a:lnTo>
                  <a:lnTo>
                    <a:pt x="320" y="1100"/>
                  </a:lnTo>
                  <a:lnTo>
                    <a:pt x="383" y="1117"/>
                  </a:lnTo>
                  <a:lnTo>
                    <a:pt x="450" y="1123"/>
                  </a:lnTo>
                  <a:lnTo>
                    <a:pt x="516" y="1117"/>
                  </a:lnTo>
                  <a:lnTo>
                    <a:pt x="580" y="1100"/>
                  </a:lnTo>
                  <a:lnTo>
                    <a:pt x="640" y="1071"/>
                  </a:lnTo>
                  <a:lnTo>
                    <a:pt x="695" y="1033"/>
                  </a:lnTo>
                  <a:lnTo>
                    <a:pt x="745" y="986"/>
                  </a:lnTo>
                  <a:lnTo>
                    <a:pt x="789" y="930"/>
                  </a:lnTo>
                  <a:lnTo>
                    <a:pt x="827" y="868"/>
                  </a:lnTo>
                  <a:lnTo>
                    <a:pt x="858" y="798"/>
                  </a:lnTo>
                  <a:lnTo>
                    <a:pt x="881" y="724"/>
                  </a:lnTo>
                  <a:lnTo>
                    <a:pt x="895" y="645"/>
                  </a:lnTo>
                  <a:lnTo>
                    <a:pt x="900" y="562"/>
                  </a:lnTo>
                  <a:lnTo>
                    <a:pt x="895" y="479"/>
                  </a:lnTo>
                  <a:lnTo>
                    <a:pt x="881" y="400"/>
                  </a:lnTo>
                  <a:lnTo>
                    <a:pt x="858" y="325"/>
                  </a:lnTo>
                  <a:lnTo>
                    <a:pt x="827" y="256"/>
                  </a:lnTo>
                  <a:lnTo>
                    <a:pt x="789" y="193"/>
                  </a:lnTo>
                  <a:lnTo>
                    <a:pt x="745" y="138"/>
                  </a:lnTo>
                  <a:lnTo>
                    <a:pt x="695" y="91"/>
                  </a:lnTo>
                  <a:lnTo>
                    <a:pt x="640" y="52"/>
                  </a:lnTo>
                  <a:lnTo>
                    <a:pt x="580" y="24"/>
                  </a:lnTo>
                  <a:lnTo>
                    <a:pt x="516" y="6"/>
                  </a:lnTo>
                  <a:lnTo>
                    <a:pt x="45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sp>
          <p:nvSpPr>
            <p:cNvPr id="12" name="Freeform 76"/>
            <p:cNvSpPr>
              <a:spLocks/>
            </p:cNvSpPr>
            <p:nvPr/>
          </p:nvSpPr>
          <p:spPr bwMode="auto">
            <a:xfrm>
              <a:off x="2926" y="2292"/>
              <a:ext cx="900" cy="1124"/>
            </a:xfrm>
            <a:custGeom>
              <a:avLst/>
              <a:gdLst>
                <a:gd name="T0" fmla="+- 0 2927 2927"/>
                <a:gd name="T1" fmla="*/ T0 w 900"/>
                <a:gd name="T2" fmla="+- 0 2854 2292"/>
                <a:gd name="T3" fmla="*/ 2854 h 1124"/>
                <a:gd name="T4" fmla="+- 0 2932 2927"/>
                <a:gd name="T5" fmla="*/ T4 w 900"/>
                <a:gd name="T6" fmla="+- 0 2771 2292"/>
                <a:gd name="T7" fmla="*/ 2771 h 1124"/>
                <a:gd name="T8" fmla="+- 0 2946 2927"/>
                <a:gd name="T9" fmla="*/ T8 w 900"/>
                <a:gd name="T10" fmla="+- 0 2692 2292"/>
                <a:gd name="T11" fmla="*/ 2692 h 1124"/>
                <a:gd name="T12" fmla="+- 0 2969 2927"/>
                <a:gd name="T13" fmla="*/ T12 w 900"/>
                <a:gd name="T14" fmla="+- 0 2617 2292"/>
                <a:gd name="T15" fmla="*/ 2617 h 1124"/>
                <a:gd name="T16" fmla="+- 0 2999 2927"/>
                <a:gd name="T17" fmla="*/ T16 w 900"/>
                <a:gd name="T18" fmla="+- 0 2548 2292"/>
                <a:gd name="T19" fmla="*/ 2548 h 1124"/>
                <a:gd name="T20" fmla="+- 0 3037 2927"/>
                <a:gd name="T21" fmla="*/ T20 w 900"/>
                <a:gd name="T22" fmla="+- 0 2485 2292"/>
                <a:gd name="T23" fmla="*/ 2485 h 1124"/>
                <a:gd name="T24" fmla="+- 0 3082 2927"/>
                <a:gd name="T25" fmla="*/ T24 w 900"/>
                <a:gd name="T26" fmla="+- 0 2430 2292"/>
                <a:gd name="T27" fmla="*/ 2430 h 1124"/>
                <a:gd name="T28" fmla="+- 0 3132 2927"/>
                <a:gd name="T29" fmla="*/ T28 w 900"/>
                <a:gd name="T30" fmla="+- 0 2383 2292"/>
                <a:gd name="T31" fmla="*/ 2383 h 1124"/>
                <a:gd name="T32" fmla="+- 0 3187 2927"/>
                <a:gd name="T33" fmla="*/ T32 w 900"/>
                <a:gd name="T34" fmla="+- 0 2344 2292"/>
                <a:gd name="T35" fmla="*/ 2344 h 1124"/>
                <a:gd name="T36" fmla="+- 0 3247 2927"/>
                <a:gd name="T37" fmla="*/ T36 w 900"/>
                <a:gd name="T38" fmla="+- 0 2316 2292"/>
                <a:gd name="T39" fmla="*/ 2316 h 1124"/>
                <a:gd name="T40" fmla="+- 0 3310 2927"/>
                <a:gd name="T41" fmla="*/ T40 w 900"/>
                <a:gd name="T42" fmla="+- 0 2298 2292"/>
                <a:gd name="T43" fmla="*/ 2298 h 1124"/>
                <a:gd name="T44" fmla="+- 0 3377 2927"/>
                <a:gd name="T45" fmla="*/ T44 w 900"/>
                <a:gd name="T46" fmla="+- 0 2292 2292"/>
                <a:gd name="T47" fmla="*/ 2292 h 1124"/>
                <a:gd name="T48" fmla="+- 0 3443 2927"/>
                <a:gd name="T49" fmla="*/ T48 w 900"/>
                <a:gd name="T50" fmla="+- 0 2298 2292"/>
                <a:gd name="T51" fmla="*/ 2298 h 1124"/>
                <a:gd name="T52" fmla="+- 0 3507 2927"/>
                <a:gd name="T53" fmla="*/ T52 w 900"/>
                <a:gd name="T54" fmla="+- 0 2316 2292"/>
                <a:gd name="T55" fmla="*/ 2316 h 1124"/>
                <a:gd name="T56" fmla="+- 0 3567 2927"/>
                <a:gd name="T57" fmla="*/ T56 w 900"/>
                <a:gd name="T58" fmla="+- 0 2344 2292"/>
                <a:gd name="T59" fmla="*/ 2344 h 1124"/>
                <a:gd name="T60" fmla="+- 0 3622 2927"/>
                <a:gd name="T61" fmla="*/ T60 w 900"/>
                <a:gd name="T62" fmla="+- 0 2383 2292"/>
                <a:gd name="T63" fmla="*/ 2383 h 1124"/>
                <a:gd name="T64" fmla="+- 0 3672 2927"/>
                <a:gd name="T65" fmla="*/ T64 w 900"/>
                <a:gd name="T66" fmla="+- 0 2430 2292"/>
                <a:gd name="T67" fmla="*/ 2430 h 1124"/>
                <a:gd name="T68" fmla="+- 0 3716 2927"/>
                <a:gd name="T69" fmla="*/ T68 w 900"/>
                <a:gd name="T70" fmla="+- 0 2485 2292"/>
                <a:gd name="T71" fmla="*/ 2485 h 1124"/>
                <a:gd name="T72" fmla="+- 0 3754 2927"/>
                <a:gd name="T73" fmla="*/ T72 w 900"/>
                <a:gd name="T74" fmla="+- 0 2548 2292"/>
                <a:gd name="T75" fmla="*/ 2548 h 1124"/>
                <a:gd name="T76" fmla="+- 0 3785 2927"/>
                <a:gd name="T77" fmla="*/ T76 w 900"/>
                <a:gd name="T78" fmla="+- 0 2617 2292"/>
                <a:gd name="T79" fmla="*/ 2617 h 1124"/>
                <a:gd name="T80" fmla="+- 0 3808 2927"/>
                <a:gd name="T81" fmla="*/ T80 w 900"/>
                <a:gd name="T82" fmla="+- 0 2692 2292"/>
                <a:gd name="T83" fmla="*/ 2692 h 1124"/>
                <a:gd name="T84" fmla="+- 0 3822 2927"/>
                <a:gd name="T85" fmla="*/ T84 w 900"/>
                <a:gd name="T86" fmla="+- 0 2771 2292"/>
                <a:gd name="T87" fmla="*/ 2771 h 1124"/>
                <a:gd name="T88" fmla="+- 0 3827 2927"/>
                <a:gd name="T89" fmla="*/ T88 w 900"/>
                <a:gd name="T90" fmla="+- 0 2854 2292"/>
                <a:gd name="T91" fmla="*/ 2854 h 1124"/>
                <a:gd name="T92" fmla="+- 0 3822 2927"/>
                <a:gd name="T93" fmla="*/ T92 w 900"/>
                <a:gd name="T94" fmla="+- 0 2937 2292"/>
                <a:gd name="T95" fmla="*/ 2937 h 1124"/>
                <a:gd name="T96" fmla="+- 0 3808 2927"/>
                <a:gd name="T97" fmla="*/ T96 w 900"/>
                <a:gd name="T98" fmla="+- 0 3016 2292"/>
                <a:gd name="T99" fmla="*/ 3016 h 1124"/>
                <a:gd name="T100" fmla="+- 0 3785 2927"/>
                <a:gd name="T101" fmla="*/ T100 w 900"/>
                <a:gd name="T102" fmla="+- 0 3090 2292"/>
                <a:gd name="T103" fmla="*/ 3090 h 1124"/>
                <a:gd name="T104" fmla="+- 0 3754 2927"/>
                <a:gd name="T105" fmla="*/ T104 w 900"/>
                <a:gd name="T106" fmla="+- 0 3160 2292"/>
                <a:gd name="T107" fmla="*/ 3160 h 1124"/>
                <a:gd name="T108" fmla="+- 0 3716 2927"/>
                <a:gd name="T109" fmla="*/ T108 w 900"/>
                <a:gd name="T110" fmla="+- 0 3222 2292"/>
                <a:gd name="T111" fmla="*/ 3222 h 1124"/>
                <a:gd name="T112" fmla="+- 0 3672 2927"/>
                <a:gd name="T113" fmla="*/ T112 w 900"/>
                <a:gd name="T114" fmla="+- 0 3278 2292"/>
                <a:gd name="T115" fmla="*/ 3278 h 1124"/>
                <a:gd name="T116" fmla="+- 0 3622 2927"/>
                <a:gd name="T117" fmla="*/ T116 w 900"/>
                <a:gd name="T118" fmla="+- 0 3325 2292"/>
                <a:gd name="T119" fmla="*/ 3325 h 1124"/>
                <a:gd name="T120" fmla="+- 0 3567 2927"/>
                <a:gd name="T121" fmla="*/ T120 w 900"/>
                <a:gd name="T122" fmla="+- 0 3363 2292"/>
                <a:gd name="T123" fmla="*/ 3363 h 1124"/>
                <a:gd name="T124" fmla="+- 0 3507 2927"/>
                <a:gd name="T125" fmla="*/ T124 w 900"/>
                <a:gd name="T126" fmla="+- 0 3392 2292"/>
                <a:gd name="T127" fmla="*/ 3392 h 1124"/>
                <a:gd name="T128" fmla="+- 0 3443 2927"/>
                <a:gd name="T129" fmla="*/ T128 w 900"/>
                <a:gd name="T130" fmla="+- 0 3409 2292"/>
                <a:gd name="T131" fmla="*/ 3409 h 1124"/>
                <a:gd name="T132" fmla="+- 0 3377 2927"/>
                <a:gd name="T133" fmla="*/ T132 w 900"/>
                <a:gd name="T134" fmla="+- 0 3415 2292"/>
                <a:gd name="T135" fmla="*/ 3415 h 1124"/>
                <a:gd name="T136" fmla="+- 0 3310 2927"/>
                <a:gd name="T137" fmla="*/ T136 w 900"/>
                <a:gd name="T138" fmla="+- 0 3409 2292"/>
                <a:gd name="T139" fmla="*/ 3409 h 1124"/>
                <a:gd name="T140" fmla="+- 0 3247 2927"/>
                <a:gd name="T141" fmla="*/ T140 w 900"/>
                <a:gd name="T142" fmla="+- 0 3392 2292"/>
                <a:gd name="T143" fmla="*/ 3392 h 1124"/>
                <a:gd name="T144" fmla="+- 0 3187 2927"/>
                <a:gd name="T145" fmla="*/ T144 w 900"/>
                <a:gd name="T146" fmla="+- 0 3363 2292"/>
                <a:gd name="T147" fmla="*/ 3363 h 1124"/>
                <a:gd name="T148" fmla="+- 0 3132 2927"/>
                <a:gd name="T149" fmla="*/ T148 w 900"/>
                <a:gd name="T150" fmla="+- 0 3325 2292"/>
                <a:gd name="T151" fmla="*/ 3325 h 1124"/>
                <a:gd name="T152" fmla="+- 0 3082 2927"/>
                <a:gd name="T153" fmla="*/ T152 w 900"/>
                <a:gd name="T154" fmla="+- 0 3278 2292"/>
                <a:gd name="T155" fmla="*/ 3278 h 1124"/>
                <a:gd name="T156" fmla="+- 0 3037 2927"/>
                <a:gd name="T157" fmla="*/ T156 w 900"/>
                <a:gd name="T158" fmla="+- 0 3222 2292"/>
                <a:gd name="T159" fmla="*/ 3222 h 1124"/>
                <a:gd name="T160" fmla="+- 0 2999 2927"/>
                <a:gd name="T161" fmla="*/ T160 w 900"/>
                <a:gd name="T162" fmla="+- 0 3160 2292"/>
                <a:gd name="T163" fmla="*/ 3160 h 1124"/>
                <a:gd name="T164" fmla="+- 0 2969 2927"/>
                <a:gd name="T165" fmla="*/ T164 w 900"/>
                <a:gd name="T166" fmla="+- 0 3090 2292"/>
                <a:gd name="T167" fmla="*/ 3090 h 1124"/>
                <a:gd name="T168" fmla="+- 0 2946 2927"/>
                <a:gd name="T169" fmla="*/ T168 w 900"/>
                <a:gd name="T170" fmla="+- 0 3016 2292"/>
                <a:gd name="T171" fmla="*/ 3016 h 1124"/>
                <a:gd name="T172" fmla="+- 0 2932 2927"/>
                <a:gd name="T173" fmla="*/ T172 w 900"/>
                <a:gd name="T174" fmla="+- 0 2937 2292"/>
                <a:gd name="T175" fmla="*/ 2937 h 1124"/>
                <a:gd name="T176" fmla="+- 0 2927 2927"/>
                <a:gd name="T177" fmla="*/ T176 w 900"/>
                <a:gd name="T178" fmla="+- 0 2854 2292"/>
                <a:gd name="T179" fmla="*/ 2854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900" h="1124">
                  <a:moveTo>
                    <a:pt x="0" y="562"/>
                  </a:moveTo>
                  <a:lnTo>
                    <a:pt x="5" y="479"/>
                  </a:lnTo>
                  <a:lnTo>
                    <a:pt x="19" y="400"/>
                  </a:lnTo>
                  <a:lnTo>
                    <a:pt x="42" y="325"/>
                  </a:lnTo>
                  <a:lnTo>
                    <a:pt x="72" y="256"/>
                  </a:lnTo>
                  <a:lnTo>
                    <a:pt x="110" y="193"/>
                  </a:lnTo>
                  <a:lnTo>
                    <a:pt x="155" y="138"/>
                  </a:lnTo>
                  <a:lnTo>
                    <a:pt x="205" y="91"/>
                  </a:lnTo>
                  <a:lnTo>
                    <a:pt x="260" y="52"/>
                  </a:lnTo>
                  <a:lnTo>
                    <a:pt x="320" y="24"/>
                  </a:lnTo>
                  <a:lnTo>
                    <a:pt x="383" y="6"/>
                  </a:lnTo>
                  <a:lnTo>
                    <a:pt x="450" y="0"/>
                  </a:lnTo>
                  <a:lnTo>
                    <a:pt x="516" y="6"/>
                  </a:lnTo>
                  <a:lnTo>
                    <a:pt x="580" y="24"/>
                  </a:lnTo>
                  <a:lnTo>
                    <a:pt x="640" y="52"/>
                  </a:lnTo>
                  <a:lnTo>
                    <a:pt x="695" y="91"/>
                  </a:lnTo>
                  <a:lnTo>
                    <a:pt x="745" y="138"/>
                  </a:lnTo>
                  <a:lnTo>
                    <a:pt x="789" y="193"/>
                  </a:lnTo>
                  <a:lnTo>
                    <a:pt x="827" y="256"/>
                  </a:lnTo>
                  <a:lnTo>
                    <a:pt x="858" y="325"/>
                  </a:lnTo>
                  <a:lnTo>
                    <a:pt x="881" y="400"/>
                  </a:lnTo>
                  <a:lnTo>
                    <a:pt x="895" y="479"/>
                  </a:lnTo>
                  <a:lnTo>
                    <a:pt x="900" y="562"/>
                  </a:lnTo>
                  <a:lnTo>
                    <a:pt x="895" y="645"/>
                  </a:lnTo>
                  <a:lnTo>
                    <a:pt x="881" y="724"/>
                  </a:lnTo>
                  <a:lnTo>
                    <a:pt x="858" y="798"/>
                  </a:lnTo>
                  <a:lnTo>
                    <a:pt x="827" y="868"/>
                  </a:lnTo>
                  <a:lnTo>
                    <a:pt x="789" y="930"/>
                  </a:lnTo>
                  <a:lnTo>
                    <a:pt x="745" y="986"/>
                  </a:lnTo>
                  <a:lnTo>
                    <a:pt x="695" y="1033"/>
                  </a:lnTo>
                  <a:lnTo>
                    <a:pt x="640" y="1071"/>
                  </a:lnTo>
                  <a:lnTo>
                    <a:pt x="580" y="1100"/>
                  </a:lnTo>
                  <a:lnTo>
                    <a:pt x="516" y="1117"/>
                  </a:lnTo>
                  <a:lnTo>
                    <a:pt x="450" y="1123"/>
                  </a:lnTo>
                  <a:lnTo>
                    <a:pt x="383" y="1117"/>
                  </a:lnTo>
                  <a:lnTo>
                    <a:pt x="320" y="1100"/>
                  </a:lnTo>
                  <a:lnTo>
                    <a:pt x="260" y="1071"/>
                  </a:lnTo>
                  <a:lnTo>
                    <a:pt x="205" y="1033"/>
                  </a:lnTo>
                  <a:lnTo>
                    <a:pt x="155" y="986"/>
                  </a:lnTo>
                  <a:lnTo>
                    <a:pt x="110" y="930"/>
                  </a:lnTo>
                  <a:lnTo>
                    <a:pt x="72" y="868"/>
                  </a:lnTo>
                  <a:lnTo>
                    <a:pt x="42" y="798"/>
                  </a:lnTo>
                  <a:lnTo>
                    <a:pt x="19" y="724"/>
                  </a:lnTo>
                  <a:lnTo>
                    <a:pt x="5" y="645"/>
                  </a:lnTo>
                  <a:lnTo>
                    <a:pt x="0" y="562"/>
                  </a:lnTo>
                  <a:close/>
                </a:path>
              </a:pathLst>
            </a:custGeom>
            <a:noFill/>
            <a:ln w="25908">
              <a:solidFill>
                <a:srgbClr val="8B3836"/>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pic>
          <p:nvPicPr>
            <p:cNvPr id="13"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 y="2684"/>
              <a:ext cx="2295"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Line 74"/>
            <p:cNvCxnSpPr>
              <a:cxnSpLocks noChangeShapeType="1"/>
            </p:cNvCxnSpPr>
            <p:nvPr/>
          </p:nvCxnSpPr>
          <p:spPr bwMode="auto">
            <a:xfrm>
              <a:off x="4840" y="3754"/>
              <a:ext cx="2137" cy="0"/>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15"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 y="2684"/>
              <a:ext cx="48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Line 72"/>
            <p:cNvCxnSpPr>
              <a:cxnSpLocks noChangeShapeType="1"/>
            </p:cNvCxnSpPr>
            <p:nvPr/>
          </p:nvCxnSpPr>
          <p:spPr bwMode="auto">
            <a:xfrm>
              <a:off x="6955" y="2742"/>
              <a:ext cx="379" cy="0"/>
            </a:xfrm>
            <a:prstGeom prst="line">
              <a:avLst/>
            </a:prstGeom>
            <a:noFill/>
            <a:ln w="27432">
              <a:solidFill>
                <a:srgbClr val="000000"/>
              </a:solidFill>
              <a:prstDash val="solid"/>
              <a:round/>
              <a:headEnd/>
              <a:tailEnd/>
            </a:ln>
            <a:extLst>
              <a:ext uri="{909E8E84-426E-40DD-AFC4-6F175D3DCCD1}">
                <a14:hiddenFill xmlns:a14="http://schemas.microsoft.com/office/drawing/2010/main">
                  <a:noFill/>
                </a14:hiddenFill>
              </a:ext>
            </a:extLst>
          </p:spPr>
        </p:cxnSp>
        <p:pic>
          <p:nvPicPr>
            <p:cNvPr id="17"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 y="884"/>
              <a:ext cx="2074" cy="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Line 70"/>
            <p:cNvCxnSpPr>
              <a:cxnSpLocks noChangeShapeType="1"/>
            </p:cNvCxnSpPr>
            <p:nvPr/>
          </p:nvCxnSpPr>
          <p:spPr bwMode="auto">
            <a:xfrm>
              <a:off x="4163" y="2741"/>
              <a:ext cx="1912" cy="0"/>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19"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7" y="884"/>
              <a:ext cx="60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Line 68"/>
            <p:cNvCxnSpPr>
              <a:cxnSpLocks noChangeShapeType="1"/>
            </p:cNvCxnSpPr>
            <p:nvPr/>
          </p:nvCxnSpPr>
          <p:spPr bwMode="auto">
            <a:xfrm>
              <a:off x="6076" y="941"/>
              <a:ext cx="450" cy="3"/>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21" name="Picture 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8" y="-242"/>
              <a:ext cx="1294" cy="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Line 66"/>
            <p:cNvCxnSpPr>
              <a:cxnSpLocks noChangeShapeType="1"/>
            </p:cNvCxnSpPr>
            <p:nvPr/>
          </p:nvCxnSpPr>
          <p:spPr bwMode="auto">
            <a:xfrm>
              <a:off x="3376" y="2965"/>
              <a:ext cx="1125" cy="0"/>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pic>
          <p:nvPicPr>
            <p:cNvPr id="23" name="Picture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2" y="-242"/>
              <a:ext cx="82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Line 64"/>
            <p:cNvCxnSpPr>
              <a:cxnSpLocks noChangeShapeType="1"/>
            </p:cNvCxnSpPr>
            <p:nvPr/>
          </p:nvCxnSpPr>
          <p:spPr bwMode="auto">
            <a:xfrm>
              <a:off x="4501" y="-185"/>
              <a:ext cx="675" cy="3"/>
            </a:xfrm>
            <a:prstGeom prst="line">
              <a:avLst/>
            </a:prstGeom>
            <a:noFill/>
            <a:ln w="25908">
              <a:solidFill>
                <a:srgbClr val="000000"/>
              </a:solidFill>
              <a:prstDash val="solid"/>
              <a:round/>
              <a:headEnd/>
              <a:tailEnd/>
            </a:ln>
            <a:extLst>
              <a:ext uri="{909E8E84-426E-40DD-AFC4-6F175D3DCCD1}">
                <a14:hiddenFill xmlns:a14="http://schemas.microsoft.com/office/drawing/2010/main">
                  <a:noFill/>
                </a14:hiddenFill>
              </a:ext>
            </a:extLst>
          </p:spPr>
        </p:cxnSp>
      </p:grpSp>
      <p:sp>
        <p:nvSpPr>
          <p:cNvPr id="4" name="Dikdörtgen 3"/>
          <p:cNvSpPr/>
          <p:nvPr/>
        </p:nvSpPr>
        <p:spPr>
          <a:xfrm>
            <a:off x="3634973" y="4158227"/>
            <a:ext cx="8459922" cy="1631216"/>
          </a:xfrm>
          <a:prstGeom prst="rect">
            <a:avLst/>
          </a:prstGeom>
        </p:spPr>
        <p:txBody>
          <a:bodyPr wrap="square">
            <a:spAutoFit/>
          </a:bodyPr>
          <a:lstStyle/>
          <a:p>
            <a:pPr marL="1184910" marR="25400" algn="ctr"/>
            <a:r>
              <a:rPr lang="tr-TR" sz="4000" dirty="0" smtClean="0">
                <a:latin typeface="Calibri" panose="020F0502020204030204" pitchFamily="34" charset="0"/>
                <a:ea typeface="Calibri" panose="020F0502020204030204" pitchFamily="34" charset="0"/>
              </a:rPr>
              <a:t>AFET</a:t>
            </a:r>
            <a:r>
              <a:rPr lang="tr-TR" sz="4000" dirty="0" smtClean="0">
                <a:solidFill>
                  <a:srgbClr val="FF0000"/>
                </a:solidFill>
                <a:latin typeface="Calibri" panose="020F0502020204030204" pitchFamily="34" charset="0"/>
                <a:ea typeface="Calibri" panose="020F0502020204030204" pitchFamily="34" charset="0"/>
              </a:rPr>
              <a:t> </a:t>
            </a:r>
            <a:r>
              <a:rPr lang="tr-TR" sz="2000" dirty="0" smtClean="0"/>
              <a:t>İnsanlar </a:t>
            </a:r>
            <a:r>
              <a:rPr lang="tr-TR" sz="2000" dirty="0"/>
              <a:t>için fiziksel, ekonomik ve sosyal kayıplar doğuran, normal yaşamı ve insan faaliyetlerini durdurarak veya kesintiye uğratarak toplulukları etkileyen doğal, teknolojik veya insan yapısı kökenli olaylar olarak </a:t>
            </a:r>
            <a:r>
              <a:rPr lang="tr-TR" sz="2000" dirty="0" smtClean="0"/>
              <a:t>tanımlanır.</a:t>
            </a:r>
            <a:endParaRPr lang="tr-TR" sz="2000" dirty="0">
              <a:effectLst/>
              <a:latin typeface="Calibri" panose="020F0502020204030204" pitchFamily="34" charset="0"/>
              <a:ea typeface="Calibri" panose="020F0502020204030204" pitchFamily="34" charset="0"/>
            </a:endParaRPr>
          </a:p>
        </p:txBody>
      </p:sp>
      <p:sp>
        <p:nvSpPr>
          <p:cNvPr id="25" name="Dikdörtgen 24"/>
          <p:cNvSpPr/>
          <p:nvPr/>
        </p:nvSpPr>
        <p:spPr>
          <a:xfrm>
            <a:off x="393290" y="3030547"/>
            <a:ext cx="11798710" cy="987963"/>
          </a:xfrm>
          <a:prstGeom prst="rect">
            <a:avLst/>
          </a:prstGeom>
        </p:spPr>
        <p:txBody>
          <a:bodyPr wrap="square">
            <a:spAutoFit/>
          </a:bodyPr>
          <a:lstStyle/>
          <a:p>
            <a:pPr marL="4281170" marR="340360">
              <a:lnSpc>
                <a:spcPct val="97000"/>
              </a:lnSpc>
              <a:spcAft>
                <a:spcPts val="0"/>
              </a:spcAft>
            </a:pPr>
            <a:r>
              <a:rPr lang="tr-TR" sz="4000" dirty="0" smtClean="0">
                <a:solidFill>
                  <a:schemeClr val="bg1">
                    <a:lumMod val="50000"/>
                  </a:schemeClr>
                </a:solidFill>
                <a:latin typeface="Calibri" panose="020F0502020204030204" pitchFamily="34" charset="0"/>
                <a:ea typeface="Calibri" panose="020F0502020204030204" pitchFamily="34" charset="0"/>
              </a:rPr>
              <a:t>ACİL</a:t>
            </a:r>
            <a:r>
              <a:rPr lang="tr-TR" sz="4000" spc="-15" dirty="0" smtClean="0">
                <a:solidFill>
                  <a:schemeClr val="bg1">
                    <a:lumMod val="50000"/>
                  </a:schemeClr>
                </a:solidFill>
                <a:latin typeface="Calibri" panose="020F0502020204030204" pitchFamily="34" charset="0"/>
                <a:ea typeface="Calibri" panose="020F0502020204030204" pitchFamily="34" charset="0"/>
              </a:rPr>
              <a:t> </a:t>
            </a:r>
            <a:r>
              <a:rPr lang="tr-TR" sz="4000" dirty="0" smtClean="0">
                <a:solidFill>
                  <a:schemeClr val="bg1">
                    <a:lumMod val="50000"/>
                  </a:schemeClr>
                </a:solidFill>
                <a:latin typeface="Calibri" panose="020F0502020204030204" pitchFamily="34" charset="0"/>
                <a:ea typeface="Calibri" panose="020F0502020204030204" pitchFamily="34" charset="0"/>
              </a:rPr>
              <a:t>DURUM</a:t>
            </a:r>
          </a:p>
          <a:p>
            <a:pPr marL="4281170" marR="340360">
              <a:lnSpc>
                <a:spcPct val="97000"/>
              </a:lnSpc>
              <a:spcAft>
                <a:spcPts val="0"/>
              </a:spcAft>
            </a:pPr>
            <a:endParaRPr lang="tr-TR" sz="2000" dirty="0">
              <a:effectLst/>
              <a:latin typeface="Calibri" panose="020F0502020204030204" pitchFamily="34" charset="0"/>
              <a:ea typeface="Calibri" panose="020F0502020204030204" pitchFamily="34" charset="0"/>
            </a:endParaRPr>
          </a:p>
        </p:txBody>
      </p:sp>
      <p:sp>
        <p:nvSpPr>
          <p:cNvPr id="26" name="Dikdörtgen 25"/>
          <p:cNvSpPr/>
          <p:nvPr/>
        </p:nvSpPr>
        <p:spPr>
          <a:xfrm>
            <a:off x="1909362" y="1787609"/>
            <a:ext cx="11246235" cy="808811"/>
          </a:xfrm>
          <a:prstGeom prst="rect">
            <a:avLst/>
          </a:prstGeom>
        </p:spPr>
        <p:txBody>
          <a:bodyPr wrap="square">
            <a:spAutoFit/>
          </a:bodyPr>
          <a:lstStyle/>
          <a:p>
            <a:pPr marL="1780540" marR="1885950">
              <a:lnSpc>
                <a:spcPct val="97000"/>
              </a:lnSpc>
              <a:spcBef>
                <a:spcPts val="170"/>
              </a:spcBef>
              <a:spcAft>
                <a:spcPts val="0"/>
              </a:spcAft>
            </a:pPr>
            <a:r>
              <a:rPr lang="tr-TR" sz="4800" dirty="0" smtClean="0">
                <a:solidFill>
                  <a:schemeClr val="bg1">
                    <a:lumMod val="50000"/>
                  </a:schemeClr>
                </a:solidFill>
                <a:latin typeface="Calibri" panose="020F0502020204030204" pitchFamily="34" charset="0"/>
                <a:ea typeface="Calibri" panose="020F0502020204030204" pitchFamily="34" charset="0"/>
              </a:rPr>
              <a:t>OLAY</a:t>
            </a:r>
          </a:p>
        </p:txBody>
      </p:sp>
      <p:sp>
        <p:nvSpPr>
          <p:cNvPr id="27" name="Dikdörtgen 26"/>
          <p:cNvSpPr/>
          <p:nvPr/>
        </p:nvSpPr>
        <p:spPr>
          <a:xfrm>
            <a:off x="2975160" y="552427"/>
            <a:ext cx="5907579" cy="707886"/>
          </a:xfrm>
          <a:prstGeom prst="rect">
            <a:avLst/>
          </a:prstGeom>
        </p:spPr>
        <p:txBody>
          <a:bodyPr wrap="none">
            <a:spAutoFit/>
          </a:bodyPr>
          <a:lstStyle/>
          <a:p>
            <a:pPr marR="24765" algn="ctr">
              <a:spcBef>
                <a:spcPts val="140"/>
              </a:spcBef>
              <a:spcAft>
                <a:spcPts val="0"/>
              </a:spcAft>
            </a:pPr>
            <a:r>
              <a:rPr lang="tr-TR" sz="3600" dirty="0">
                <a:solidFill>
                  <a:srgbClr val="006FC0"/>
                </a:solidFill>
                <a:latin typeface="Calibri" panose="020F0502020204030204" pitchFamily="34" charset="0"/>
                <a:ea typeface="Calibri" panose="020F0502020204030204" pitchFamily="34" charset="0"/>
              </a:rPr>
              <a:t>Olay</a:t>
            </a:r>
            <a:r>
              <a:rPr lang="tr-TR" sz="4000" dirty="0">
                <a:solidFill>
                  <a:srgbClr val="006FC0"/>
                </a:solidFill>
                <a:latin typeface="Calibri" panose="020F0502020204030204" pitchFamily="34" charset="0"/>
                <a:ea typeface="Calibri" panose="020F0502020204030204" pitchFamily="34" charset="0"/>
              </a:rPr>
              <a:t>,</a:t>
            </a:r>
            <a:r>
              <a:rPr lang="tr-TR" sz="4000" spc="-65" dirty="0">
                <a:solidFill>
                  <a:srgbClr val="006FC0"/>
                </a:solidFill>
                <a:latin typeface="Calibri" panose="020F0502020204030204" pitchFamily="34" charset="0"/>
                <a:ea typeface="Calibri" panose="020F0502020204030204" pitchFamily="34" charset="0"/>
              </a:rPr>
              <a:t> </a:t>
            </a:r>
            <a:r>
              <a:rPr lang="tr-TR" sz="4000" dirty="0">
                <a:solidFill>
                  <a:srgbClr val="006FC0"/>
                </a:solidFill>
                <a:latin typeface="Calibri" panose="020F0502020204030204" pitchFamily="34" charset="0"/>
                <a:ea typeface="Calibri" panose="020F0502020204030204" pitchFamily="34" charset="0"/>
              </a:rPr>
              <a:t>acil</a:t>
            </a:r>
            <a:r>
              <a:rPr lang="tr-TR" sz="4000" spc="-50" dirty="0">
                <a:solidFill>
                  <a:srgbClr val="006FC0"/>
                </a:solidFill>
                <a:latin typeface="Calibri" panose="020F0502020204030204" pitchFamily="34" charset="0"/>
                <a:ea typeface="Calibri" panose="020F0502020204030204" pitchFamily="34" charset="0"/>
              </a:rPr>
              <a:t> </a:t>
            </a:r>
            <a:r>
              <a:rPr lang="tr-TR" sz="4000" dirty="0">
                <a:solidFill>
                  <a:srgbClr val="006FC0"/>
                </a:solidFill>
                <a:latin typeface="Calibri" panose="020F0502020204030204" pitchFamily="34" charset="0"/>
                <a:ea typeface="Calibri" panose="020F0502020204030204" pitchFamily="34" charset="0"/>
              </a:rPr>
              <a:t>durum,</a:t>
            </a:r>
            <a:r>
              <a:rPr lang="tr-TR" sz="4000" spc="-65" dirty="0">
                <a:solidFill>
                  <a:srgbClr val="006FC0"/>
                </a:solidFill>
                <a:latin typeface="Calibri" panose="020F0502020204030204" pitchFamily="34" charset="0"/>
                <a:ea typeface="Calibri" panose="020F0502020204030204" pitchFamily="34" charset="0"/>
              </a:rPr>
              <a:t> </a:t>
            </a:r>
            <a:r>
              <a:rPr lang="tr-TR" sz="4000" dirty="0">
                <a:solidFill>
                  <a:srgbClr val="006FC0"/>
                </a:solidFill>
                <a:latin typeface="Calibri" panose="020F0502020204030204" pitchFamily="34" charset="0"/>
                <a:ea typeface="Calibri" panose="020F0502020204030204" pitchFamily="34" charset="0"/>
              </a:rPr>
              <a:t>afet</a:t>
            </a:r>
            <a:r>
              <a:rPr lang="tr-TR" sz="4000" spc="-60" dirty="0">
                <a:solidFill>
                  <a:srgbClr val="006FC0"/>
                </a:solidFill>
                <a:latin typeface="Calibri" panose="020F0502020204030204" pitchFamily="34" charset="0"/>
                <a:ea typeface="Calibri" panose="020F0502020204030204" pitchFamily="34" charset="0"/>
              </a:rPr>
              <a:t> </a:t>
            </a:r>
            <a:r>
              <a:rPr lang="tr-TR" sz="4000" dirty="0">
                <a:solidFill>
                  <a:srgbClr val="006FC0"/>
                </a:solidFill>
                <a:latin typeface="Calibri" panose="020F0502020204030204" pitchFamily="34" charset="0"/>
                <a:ea typeface="Calibri" panose="020F0502020204030204" pitchFamily="34" charset="0"/>
              </a:rPr>
              <a:t>ilişkisi</a:t>
            </a:r>
            <a:endParaRPr lang="tr-TR" sz="4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00911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C8D6F1-EB80-84CE-EB64-9AA26A967B06}"/>
              </a:ext>
            </a:extLst>
          </p:cNvPr>
          <p:cNvSpPr>
            <a:spLocks noGrp="1"/>
          </p:cNvSpPr>
          <p:nvPr>
            <p:ph idx="1"/>
          </p:nvPr>
        </p:nvSpPr>
        <p:spPr>
          <a:xfrm>
            <a:off x="562245" y="557986"/>
            <a:ext cx="11481709" cy="3777622"/>
          </a:xfrm>
        </p:spPr>
        <p:txBody>
          <a:bodyPr>
            <a:normAutofit/>
          </a:bodyPr>
          <a:lstStyle/>
          <a:p>
            <a:endParaRPr lang="tr-TR" dirty="0" smtClean="0"/>
          </a:p>
          <a:p>
            <a:r>
              <a:rPr lang="tr-TR" sz="3600" b="1" dirty="0"/>
              <a:t>Afet </a:t>
            </a:r>
            <a:r>
              <a:rPr lang="tr-TR" sz="3600" b="1" dirty="0" smtClean="0"/>
              <a:t>yönetimi;</a:t>
            </a:r>
            <a:r>
              <a:rPr lang="tr-TR" sz="2400" b="1" dirty="0"/>
              <a:t> </a:t>
            </a:r>
            <a:r>
              <a:rPr lang="tr-TR" sz="2400" dirty="0">
                <a:solidFill>
                  <a:schemeClr val="tx1"/>
                </a:solidFill>
              </a:rPr>
              <a:t>her türlü tehlikeye karşı hazırlıklı olmayı, zarar azaltma, müdahale etme ve iyileştirme amacıyla mevcut kaynakları organize eden analiz, planlama, karar alma ve değerlendirme süreçlerinin tümüdür. </a:t>
            </a:r>
          </a:p>
          <a:p>
            <a:endParaRPr lang="tr-TR" sz="2400" dirty="0"/>
          </a:p>
          <a:p>
            <a:endParaRPr lang="tr-TR" sz="2400"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537" y="2782956"/>
            <a:ext cx="9183757" cy="3861575"/>
          </a:xfrm>
          <a:prstGeom prst="rect">
            <a:avLst/>
          </a:prstGeom>
        </p:spPr>
      </p:pic>
    </p:spTree>
    <p:extLst>
      <p:ext uri="{BB962C8B-B14F-4D97-AF65-F5344CB8AC3E}">
        <p14:creationId xmlns:p14="http://schemas.microsoft.com/office/powerpoint/2010/main" val="1942460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165" y="1645240"/>
            <a:ext cx="3932237" cy="1600200"/>
          </a:xfrm>
        </p:spPr>
        <p:txBody>
          <a:bodyPr>
            <a:normAutofit/>
          </a:bodyPr>
          <a:lstStyle/>
          <a:p>
            <a:r>
              <a:rPr lang="tr-TR" sz="4000" b="1" dirty="0" smtClean="0"/>
              <a:t>AFET YÖNETİMİ</a:t>
            </a:r>
            <a:endParaRPr lang="tr-TR" sz="4000" dirty="0"/>
          </a:p>
        </p:txBody>
      </p:sp>
      <p:sp>
        <p:nvSpPr>
          <p:cNvPr id="4" name="Metin Yer Tutucusu 3"/>
          <p:cNvSpPr>
            <a:spLocks noGrp="1"/>
          </p:cNvSpPr>
          <p:nvPr>
            <p:ph type="body" sz="half" idx="2"/>
          </p:nvPr>
        </p:nvSpPr>
        <p:spPr>
          <a:xfrm>
            <a:off x="574767" y="5422265"/>
            <a:ext cx="12057016" cy="3811588"/>
          </a:xfrm>
        </p:spPr>
        <p:txBody>
          <a:bodyPr>
            <a:normAutofit/>
          </a:bodyPr>
          <a:lstStyle/>
          <a:p>
            <a:r>
              <a:rPr lang="tr-TR" sz="2000" dirty="0" smtClean="0"/>
              <a:t>Her </a:t>
            </a:r>
            <a:r>
              <a:rPr lang="tr-TR" sz="2000" dirty="0"/>
              <a:t>türlü tehlikeye karşı hazırlıklı olmayı, </a:t>
            </a:r>
            <a:r>
              <a:rPr lang="tr-TR" sz="2000" dirty="0" smtClean="0"/>
              <a:t>Zarar azaltma,</a:t>
            </a:r>
          </a:p>
          <a:p>
            <a:r>
              <a:rPr lang="tr-TR" sz="2000" dirty="0"/>
              <a:t>M</a:t>
            </a:r>
            <a:r>
              <a:rPr lang="tr-TR" sz="2000" dirty="0" smtClean="0"/>
              <a:t>üdahale </a:t>
            </a:r>
            <a:r>
              <a:rPr lang="tr-TR" sz="2000" dirty="0"/>
              <a:t>etme ve iyileştirme amacıyla mevcut kaynakları organize </a:t>
            </a:r>
            <a:r>
              <a:rPr lang="tr-TR" sz="2000" dirty="0" smtClean="0"/>
              <a:t>eden</a:t>
            </a:r>
          </a:p>
          <a:p>
            <a:r>
              <a:rPr lang="tr-TR" sz="2000" dirty="0"/>
              <a:t>A</a:t>
            </a:r>
            <a:r>
              <a:rPr lang="tr-TR" sz="2000" dirty="0" smtClean="0"/>
              <a:t>naliz</a:t>
            </a:r>
            <a:r>
              <a:rPr lang="tr-TR" sz="2000" dirty="0"/>
              <a:t>, </a:t>
            </a:r>
            <a:r>
              <a:rPr lang="tr-TR" sz="2000" dirty="0" err="1" smtClean="0"/>
              <a:t>planlama,karar</a:t>
            </a:r>
            <a:r>
              <a:rPr lang="tr-TR" sz="2000" dirty="0" smtClean="0"/>
              <a:t> </a:t>
            </a:r>
            <a:r>
              <a:rPr lang="tr-TR" sz="2000" dirty="0"/>
              <a:t>alma ve değerlendirme süreçlerinin tümüdür.</a:t>
            </a:r>
          </a:p>
        </p:txBody>
      </p:sp>
      <p:pic>
        <p:nvPicPr>
          <p:cNvPr id="5" name="Resim Yer Tutucusu 4"/>
          <p:cNvPicPr>
            <a:picLocks noGrp="1" noChangeAspect="1"/>
          </p:cNvPicPr>
          <p:nvPr>
            <p:ph type="pic" idx="1"/>
          </p:nvPr>
        </p:nvPicPr>
        <p:blipFill>
          <a:blip r:embed="rId3">
            <a:extLst>
              <a:ext uri="{28A0092B-C50C-407E-A947-70E740481C1C}">
                <a14:useLocalDpi xmlns:a14="http://schemas.microsoft.com/office/drawing/2010/main" val="0"/>
              </a:ext>
            </a:extLst>
          </a:blip>
          <a:srcRect t="2004" b="2004"/>
          <a:stretch>
            <a:fillRect/>
          </a:stretch>
        </p:blipFill>
        <p:spPr>
          <a:xfrm>
            <a:off x="6019800" y="548640"/>
            <a:ext cx="6172200" cy="4873625"/>
          </a:xfrm>
          <a:prstGeom prst="rect">
            <a:avLst/>
          </a:prstGeom>
        </p:spPr>
      </p:pic>
    </p:spTree>
    <p:extLst>
      <p:ext uri="{BB962C8B-B14F-4D97-AF65-F5344CB8AC3E}">
        <p14:creationId xmlns:p14="http://schemas.microsoft.com/office/powerpoint/2010/main" val="111118684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3495</TotalTime>
  <Words>2108</Words>
  <Application>Microsoft Office PowerPoint</Application>
  <PresentationFormat>Geniş ekran</PresentationFormat>
  <Paragraphs>261</Paragraphs>
  <Slides>39</Slides>
  <Notes>33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39</vt:i4>
      </vt:variant>
    </vt:vector>
  </HeadingPairs>
  <TitlesOfParts>
    <vt:vector size="45" baseType="lpstr">
      <vt:lpstr>Arial</vt:lpstr>
      <vt:lpstr>Calibri</vt:lpstr>
      <vt:lpstr>Calibri Light</vt:lpstr>
      <vt:lpstr>Times New Roman</vt:lpstr>
      <vt:lpstr>Trebuchet MS</vt:lpstr>
      <vt:lpstr>Office Teması</vt:lpstr>
      <vt:lpstr>DOĞAL AFETLER VE DİYABETLİ HAZIRLIĞI</vt:lpstr>
      <vt:lpstr>DOĞAL AFETLER</vt:lpstr>
      <vt:lpstr>PowerPoint Sunusu</vt:lpstr>
      <vt:lpstr>Acil Durum Nedir?</vt:lpstr>
      <vt:lpstr>PowerPoint Sunusu</vt:lpstr>
      <vt:lpstr>PowerPoint Sunusu</vt:lpstr>
      <vt:lpstr>PowerPoint Sunusu</vt:lpstr>
      <vt:lpstr>PowerPoint Sunusu</vt:lpstr>
      <vt:lpstr>AFET YÖNETİMİ</vt:lpstr>
      <vt:lpstr>Afet öncesinde </vt:lpstr>
      <vt:lpstr>Afet sırasında </vt:lpstr>
      <vt:lpstr>Afet sonrasında </vt:lpstr>
      <vt:lpstr>PowerPoint Sunusu</vt:lpstr>
      <vt:lpstr>PowerPoint Sunusu</vt:lpstr>
      <vt:lpstr>Diyabetlilerin Afet Hazırlığı </vt:lpstr>
      <vt:lpstr>Diyabetlilerin Afet Hazırlığı </vt:lpstr>
      <vt:lpstr>Diyabetlilerin Afet Hazırlığı </vt:lpstr>
      <vt:lpstr>PowerPoint Sunusu</vt:lpstr>
      <vt:lpstr>PowerPoint Sunusu</vt:lpstr>
      <vt:lpstr>PowerPoint Sunusu</vt:lpstr>
      <vt:lpstr>PowerPoint Sunusu</vt:lpstr>
      <vt:lpstr>İlaç ve Tıbbi Malzemeler;</vt:lpstr>
      <vt:lpstr>Diğer İlkyardım Malzemeleri</vt:lpstr>
      <vt:lpstr>Gıda ve Su</vt:lpstr>
      <vt:lpstr>Kişisel Hijyen, Giyecekler ve Diğer Malzemeler</vt:lpstr>
      <vt:lpstr>Önemli Belge Fotokopileri</vt:lpstr>
      <vt:lpstr>Afet Sonrasında  Diyabet Yönetimi</vt:lpstr>
      <vt:lpstr>Afet Sonrasında  Diyabet Yönetimi</vt:lpstr>
      <vt:lpstr>Afet Sonrasında  Diyabet Yönetimi</vt:lpstr>
      <vt:lpstr>Afet Sonrasında  Diyabet ve Stres Yönetimi</vt:lpstr>
      <vt:lpstr>Afet Sonrasında  Diyabetliye Stres Yönetimi Önerileri</vt:lpstr>
      <vt:lpstr>Afet Sonrasında  Diyabetliye Stres Yönetimi Önerileri</vt:lpstr>
      <vt:lpstr>Afet Sonrasında  Diyabetliye Beslenme Önerileri</vt:lpstr>
      <vt:lpstr>Afet Sonrasında  Diyabetliye Beslenme Önerileri</vt:lpstr>
      <vt:lpstr>Afet Sonrasında  Diyabetliye Beslenme Önerileri</vt:lpstr>
      <vt:lpstr>Afet Sonrasında  Diyabetliye Beslenme Önerileri</vt:lpstr>
      <vt:lpstr>Afet Sonrasında  Diyabetliye Öneriler</vt:lpstr>
      <vt:lpstr>Teşekkür ederim.</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SOY</dc:creator>
  <cp:lastModifiedBy>Ayşe Tekçam</cp:lastModifiedBy>
  <cp:revision>137</cp:revision>
  <dcterms:created xsi:type="dcterms:W3CDTF">2023-09-11T18:24:43Z</dcterms:created>
  <dcterms:modified xsi:type="dcterms:W3CDTF">2023-11-17T05:54:46Z</dcterms:modified>
</cp:coreProperties>
</file>